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42"/>
  </p:notesMasterIdLst>
  <p:handoutMasterIdLst>
    <p:handoutMasterId r:id="rId43"/>
  </p:handoutMasterIdLst>
  <p:sldIdLst>
    <p:sldId id="327" r:id="rId2"/>
    <p:sldId id="257" r:id="rId3"/>
    <p:sldId id="258" r:id="rId4"/>
    <p:sldId id="259" r:id="rId5"/>
    <p:sldId id="754" r:id="rId6"/>
    <p:sldId id="755" r:id="rId7"/>
    <p:sldId id="264" r:id="rId8"/>
    <p:sldId id="265" r:id="rId9"/>
    <p:sldId id="266" r:id="rId10"/>
    <p:sldId id="326" r:id="rId11"/>
    <p:sldId id="328" r:id="rId12"/>
    <p:sldId id="325" r:id="rId13"/>
    <p:sldId id="758" r:id="rId14"/>
    <p:sldId id="759" r:id="rId15"/>
    <p:sldId id="769" r:id="rId16"/>
    <p:sldId id="761" r:id="rId17"/>
    <p:sldId id="762" r:id="rId18"/>
    <p:sldId id="282" r:id="rId19"/>
    <p:sldId id="763" r:id="rId20"/>
    <p:sldId id="286" r:id="rId21"/>
    <p:sldId id="764" r:id="rId22"/>
    <p:sldId id="296" r:id="rId23"/>
    <p:sldId id="297" r:id="rId24"/>
    <p:sldId id="289" r:id="rId25"/>
    <p:sldId id="290" r:id="rId26"/>
    <p:sldId id="768" r:id="rId27"/>
    <p:sldId id="760" r:id="rId28"/>
    <p:sldId id="306" r:id="rId29"/>
    <p:sldId id="765" r:id="rId30"/>
    <p:sldId id="309" r:id="rId31"/>
    <p:sldId id="311" r:id="rId32"/>
    <p:sldId id="314" r:id="rId33"/>
    <p:sldId id="315" r:id="rId34"/>
    <p:sldId id="317" r:id="rId35"/>
    <p:sldId id="767" r:id="rId36"/>
    <p:sldId id="329" r:id="rId37"/>
    <p:sldId id="766" r:id="rId38"/>
    <p:sldId id="319" r:id="rId39"/>
    <p:sldId id="520" r:id="rId40"/>
    <p:sldId id="320" r:id="rId41"/>
  </p:sldIdLst>
  <p:sldSz cx="12192000" cy="6858000"/>
  <p:notesSz cx="7099300" cy="10234613"/>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modifyVerifier cryptProviderType="rsaAES" cryptAlgorithmClass="hash" cryptAlgorithmType="typeAny" cryptAlgorithmSid="14" spinCount="100000" saltData="tTIsEuOV3edc15kq9x9XJA==" hashData="72IVJVy0m9FpMG+xF0yoz+c2COL7H+NPRBVruUk56gmSp3AbgSVAbSIvy8jeozRsfeQwDvIEcPfI1yXDyCB0tA=="/>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42"/>
    <p:restoredTop sz="81092"/>
  </p:normalViewPr>
  <p:slideViewPr>
    <p:cSldViewPr>
      <p:cViewPr varScale="1">
        <p:scale>
          <a:sx n="100" d="100"/>
          <a:sy n="100" d="100"/>
        </p:scale>
        <p:origin x="1712" y="176"/>
      </p:cViewPr>
      <p:guideLst>
        <p:guide orient="horz" pos="2160"/>
        <p:guide pos="3840"/>
      </p:guideLst>
    </p:cSldViewPr>
  </p:slideViewPr>
  <p:notesTextViewPr>
    <p:cViewPr>
      <p:scale>
        <a:sx n="100" d="100"/>
        <a:sy n="100" d="100"/>
      </p:scale>
      <p:origin x="0" y="0"/>
    </p:cViewPr>
  </p:notesTextViewPr>
  <p:sorterViewPr>
    <p:cViewPr>
      <p:scale>
        <a:sx n="90" d="100"/>
        <a:sy n="90" d="100"/>
      </p:scale>
      <p:origin x="0" y="0"/>
    </p:cViewPr>
  </p:sorterViewPr>
  <p:notesViewPr>
    <p:cSldViewPr>
      <p:cViewPr varScale="1">
        <p:scale>
          <a:sx n="101" d="100"/>
          <a:sy n="101" d="100"/>
        </p:scale>
        <p:origin x="388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06036D8-792D-AE4A-91C7-45C5FDE1F46A}"/>
              </a:ext>
            </a:extLst>
          </p:cNvPr>
          <p:cNvSpPr>
            <a:spLocks noGrp="1"/>
          </p:cNvSpPr>
          <p:nvPr>
            <p:ph type="hdr" sz="quarter"/>
          </p:nvPr>
        </p:nvSpPr>
        <p:spPr>
          <a:xfrm>
            <a:off x="0" y="0"/>
            <a:ext cx="3076575" cy="512763"/>
          </a:xfrm>
          <a:prstGeom prst="rect">
            <a:avLst/>
          </a:prstGeom>
        </p:spPr>
        <p:txBody>
          <a:bodyPr vert="horz" lIns="91440" tIns="45720" rIns="91440" bIns="45720" rtlCol="0"/>
          <a:lstStyle>
            <a:lvl1pPr algn="l" eaLnBrk="1" hangingPunct="1">
              <a:defRPr sz="1200"/>
            </a:lvl1pPr>
          </a:lstStyle>
          <a:p>
            <a:pPr>
              <a:defRPr/>
            </a:pPr>
            <a:endParaRPr lang="es-ES"/>
          </a:p>
        </p:txBody>
      </p:sp>
      <p:sp>
        <p:nvSpPr>
          <p:cNvPr id="3" name="Marcador de fecha 2">
            <a:extLst>
              <a:ext uri="{FF2B5EF4-FFF2-40B4-BE49-F238E27FC236}">
                <a16:creationId xmlns:a16="http://schemas.microsoft.com/office/drawing/2014/main" id="{A3977378-692D-504A-9D88-5302AE0A927A}"/>
              </a:ext>
            </a:extLst>
          </p:cNvPr>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eaLnBrk="1" hangingPunct="1">
              <a:defRPr sz="1200"/>
            </a:lvl1pPr>
          </a:lstStyle>
          <a:p>
            <a:pPr>
              <a:defRPr/>
            </a:pPr>
            <a:fld id="{101E0A56-DBFE-B54A-A453-E019DD880FA5}" type="datetimeFigureOut">
              <a:rPr lang="es-ES"/>
              <a:pPr>
                <a:defRPr/>
              </a:pPr>
              <a:t>14/9/22</a:t>
            </a:fld>
            <a:endParaRPr lang="es-ES"/>
          </a:p>
        </p:txBody>
      </p:sp>
      <p:sp>
        <p:nvSpPr>
          <p:cNvPr id="4" name="Marcador de pie de página 3">
            <a:extLst>
              <a:ext uri="{FF2B5EF4-FFF2-40B4-BE49-F238E27FC236}">
                <a16:creationId xmlns:a16="http://schemas.microsoft.com/office/drawing/2014/main" id="{C850612D-17FA-354E-AA7F-0248343BE18D}"/>
              </a:ext>
            </a:extLst>
          </p:cNvPr>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eaLnBrk="1" hangingPunct="1">
              <a:defRPr sz="1200"/>
            </a:lvl1pPr>
          </a:lstStyle>
          <a:p>
            <a:pPr>
              <a:defRPr/>
            </a:pPr>
            <a:endParaRPr lang="es-ES"/>
          </a:p>
        </p:txBody>
      </p:sp>
      <p:sp>
        <p:nvSpPr>
          <p:cNvPr id="5" name="Marcador de número de diapositiva 4">
            <a:extLst>
              <a:ext uri="{FF2B5EF4-FFF2-40B4-BE49-F238E27FC236}">
                <a16:creationId xmlns:a16="http://schemas.microsoft.com/office/drawing/2014/main" id="{ADD2981D-E19C-8E4A-BBBA-749F76EE381B}"/>
              </a:ext>
            </a:extLst>
          </p:cNvPr>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eaLnBrk="1" hangingPunct="1">
              <a:defRPr sz="1200"/>
            </a:lvl1pPr>
          </a:lstStyle>
          <a:p>
            <a:pPr>
              <a:defRPr/>
            </a:pPr>
            <a:fld id="{896EC16F-F1A5-944D-B3EA-07D726DEB1C4}" type="slidenum">
              <a:rPr lang="es-ES"/>
              <a:pPr>
                <a:defRPr/>
              </a:pPr>
              <a:t>‹Nº›</a:t>
            </a:fld>
            <a:endParaRPr lang="es-E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19D904F2-CE06-A74E-94C7-704BC34BD9A1}" type="datetimeFigureOut">
              <a:rPr lang="es-ES" smtClean="0"/>
              <a:t>14/9/22</a:t>
            </a:fld>
            <a:endParaRPr lang="es-ES"/>
          </a:p>
        </p:txBody>
      </p:sp>
      <p:sp>
        <p:nvSpPr>
          <p:cNvPr id="4" name="Marcador de imagen de diapositiva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380952F2-4A7B-7F4C-ADE5-53F532520DAA}" type="slidenum">
              <a:rPr lang="es-ES" smtClean="0"/>
              <a:t>‹Nº›</a:t>
            </a:fld>
            <a:endParaRPr lang="es-ES"/>
          </a:p>
        </p:txBody>
      </p:sp>
    </p:spTree>
    <p:extLst>
      <p:ext uri="{BB962C8B-B14F-4D97-AF65-F5344CB8AC3E}">
        <p14:creationId xmlns:p14="http://schemas.microsoft.com/office/powerpoint/2010/main" val="2062929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2EC1671-5CA9-E241-AC13-FB0195423654}"/>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FBB0FF6D-94B8-2F47-BD2E-6C717E471D6D}" type="slidenum">
              <a:rPr lang="es-ES" altLang="es-ES" sz="1200">
                <a:solidFill>
                  <a:srgbClr val="000000"/>
                </a:solidFill>
              </a:rPr>
              <a:pPr/>
              <a:t>2</a:t>
            </a:fld>
            <a:endParaRPr lang="es-ES" altLang="es-ES" sz="1200">
              <a:solidFill>
                <a:srgbClr val="000000"/>
              </a:solidFill>
            </a:endParaRPr>
          </a:p>
        </p:txBody>
      </p:sp>
      <p:sp>
        <p:nvSpPr>
          <p:cNvPr id="71681" name="Text Box 1">
            <a:extLst>
              <a:ext uri="{FF2B5EF4-FFF2-40B4-BE49-F238E27FC236}">
                <a16:creationId xmlns:a16="http://schemas.microsoft.com/office/drawing/2014/main" id="{F7AE31FB-053E-8F42-A792-1D2A6DC30FB7}"/>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FAC8FB88-254B-B544-8D69-4764D68839E0}" type="slidenum">
              <a:rPr lang="es-ES" altLang="es-ES" sz="1200">
                <a:solidFill>
                  <a:srgbClr val="000000"/>
                </a:solidFill>
              </a:rPr>
              <a:pPr algn="r" eaLnBrk="1" hangingPunct="1">
                <a:buSzPct val="100000"/>
              </a:pPr>
              <a:t>2</a:t>
            </a:fld>
            <a:endParaRPr lang="es-ES" altLang="es-ES" sz="1200">
              <a:solidFill>
                <a:srgbClr val="000000"/>
              </a:solidFill>
            </a:endParaRPr>
          </a:p>
        </p:txBody>
      </p:sp>
      <p:sp>
        <p:nvSpPr>
          <p:cNvPr id="71682" name="Text Box 2">
            <a:extLst>
              <a:ext uri="{FF2B5EF4-FFF2-40B4-BE49-F238E27FC236}">
                <a16:creationId xmlns:a16="http://schemas.microsoft.com/office/drawing/2014/main" id="{8D6A00B0-0E62-DC4B-B02A-407B3AAF5C86}"/>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71683" name="Text Box 3">
            <a:extLst>
              <a:ext uri="{FF2B5EF4-FFF2-40B4-BE49-F238E27FC236}">
                <a16:creationId xmlns:a16="http://schemas.microsoft.com/office/drawing/2014/main" id="{7F575B04-A743-9F4A-BD79-4317AB8A4EE8}"/>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CO">
                <a:latin typeface="Arial" pitchFamily="34" charset="0"/>
                <a:ea typeface="ＭＳ Ｐゴシック" pitchFamily="2" charset="-128"/>
              </a:rPr>
              <a:t>Agregar el subtítulo de la presentación.</a:t>
            </a:r>
          </a:p>
        </p:txBody>
      </p:sp>
    </p:spTree>
    <p:extLst>
      <p:ext uri="{BB962C8B-B14F-4D97-AF65-F5344CB8AC3E}">
        <p14:creationId xmlns:p14="http://schemas.microsoft.com/office/powerpoint/2010/main" val="2716996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D95AA57-1194-AF4C-BB9F-C27A1D6176AB}"/>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477BA44C-5989-5442-BDFB-4B87924CC3F8}" type="slidenum">
              <a:rPr lang="es-ES" altLang="es-ES" sz="1200">
                <a:solidFill>
                  <a:srgbClr val="000000"/>
                </a:solidFill>
              </a:rPr>
              <a:pPr/>
              <a:t>11</a:t>
            </a:fld>
            <a:endParaRPr lang="es-ES" altLang="es-ES" sz="1200">
              <a:solidFill>
                <a:srgbClr val="000000"/>
              </a:solidFill>
            </a:endParaRPr>
          </a:p>
        </p:txBody>
      </p:sp>
      <p:sp>
        <p:nvSpPr>
          <p:cNvPr id="81921" name="Text Box 1">
            <a:extLst>
              <a:ext uri="{FF2B5EF4-FFF2-40B4-BE49-F238E27FC236}">
                <a16:creationId xmlns:a16="http://schemas.microsoft.com/office/drawing/2014/main" id="{3BF07BD0-AA67-6243-89D3-28C774EB65B6}"/>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81922" name="Text Box 2">
            <a:extLst>
              <a:ext uri="{FF2B5EF4-FFF2-40B4-BE49-F238E27FC236}">
                <a16:creationId xmlns:a16="http://schemas.microsoft.com/office/drawing/2014/main" id="{F076E257-AF71-DF4B-8C1C-019ACDBF4E3E}"/>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altLang="es-ES" dirty="0">
                <a:latin typeface="Calibri" panose="020F0502020204030204" pitchFamily="34" charset="0"/>
                <a:ea typeface="ＭＳ Ｐゴシック" panose="020B0600070205080204" pitchFamily="34" charset="-128"/>
              </a:rPr>
              <a:t>En este circuito la válvula espiratoria puede estar en el circuito (circuito de una sola rama) o incluida en el ventilador (circuito de doble rama)</a:t>
            </a:r>
          </a:p>
        </p:txBody>
      </p:sp>
      <p:sp>
        <p:nvSpPr>
          <p:cNvPr id="81923" name="Text Box 3">
            <a:extLst>
              <a:ext uri="{FF2B5EF4-FFF2-40B4-BE49-F238E27FC236}">
                <a16:creationId xmlns:a16="http://schemas.microsoft.com/office/drawing/2014/main" id="{5A614F82-0025-EF4A-BBA6-27636F8C5543}"/>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AECB31E1-E6B3-1D47-BD4C-AA753BD809D4}" type="slidenum">
              <a:rPr lang="es-ES" altLang="es-ES" sz="1200">
                <a:solidFill>
                  <a:srgbClr val="000000"/>
                </a:solidFill>
              </a:rPr>
              <a:pPr algn="r" eaLnBrk="1" hangingPunct="1">
                <a:buSzPct val="100000"/>
              </a:pPr>
              <a:t>11</a:t>
            </a:fld>
            <a:endParaRPr lang="es-ES" altLang="es-ES" sz="1200">
              <a:solidFill>
                <a:srgbClr val="000000"/>
              </a:solidFill>
            </a:endParaRPr>
          </a:p>
        </p:txBody>
      </p:sp>
    </p:spTree>
    <p:extLst>
      <p:ext uri="{BB962C8B-B14F-4D97-AF65-F5344CB8AC3E}">
        <p14:creationId xmlns:p14="http://schemas.microsoft.com/office/powerpoint/2010/main" val="1544389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A2D4645-F0BF-D44B-9E86-F1470C383F1E}"/>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7E81270C-EEB0-3546-8019-9228668730A0}" type="slidenum">
              <a:rPr lang="es-ES" altLang="es-ES" sz="1200">
                <a:solidFill>
                  <a:srgbClr val="000000"/>
                </a:solidFill>
              </a:rPr>
              <a:pPr/>
              <a:t>12</a:t>
            </a:fld>
            <a:endParaRPr lang="es-ES" altLang="es-ES" sz="1200">
              <a:solidFill>
                <a:srgbClr val="000000"/>
              </a:solidFill>
            </a:endParaRPr>
          </a:p>
        </p:txBody>
      </p:sp>
      <p:sp>
        <p:nvSpPr>
          <p:cNvPr id="81921" name="Text Box 1">
            <a:extLst>
              <a:ext uri="{FF2B5EF4-FFF2-40B4-BE49-F238E27FC236}">
                <a16:creationId xmlns:a16="http://schemas.microsoft.com/office/drawing/2014/main" id="{9F8932F1-7A54-C44C-9235-300E2A2CE8E0}"/>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81922" name="Text Box 2">
            <a:extLst>
              <a:ext uri="{FF2B5EF4-FFF2-40B4-BE49-F238E27FC236}">
                <a16:creationId xmlns:a16="http://schemas.microsoft.com/office/drawing/2014/main" id="{D9469EEB-71BA-6840-8335-AE1136FF2555}"/>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altLang="es-ES" dirty="0">
                <a:latin typeface="Calibri" panose="020F0502020204030204" pitchFamily="34" charset="0"/>
                <a:ea typeface="ＭＳ Ｐゴシック" panose="020B0600070205080204" pitchFamily="34" charset="-128"/>
              </a:rPr>
              <a:t>En este circuito la válvula espiratoria puede estar en el circuito (circuito de una sola rama) o incluida en el ventilador (circuito de doble rama)</a:t>
            </a:r>
          </a:p>
        </p:txBody>
      </p:sp>
      <p:sp>
        <p:nvSpPr>
          <p:cNvPr id="81923" name="Text Box 3">
            <a:extLst>
              <a:ext uri="{FF2B5EF4-FFF2-40B4-BE49-F238E27FC236}">
                <a16:creationId xmlns:a16="http://schemas.microsoft.com/office/drawing/2014/main" id="{8FD60393-FAD8-7544-A163-3B413FD83DAE}"/>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0ABD8D9F-E239-8E4A-8CB4-EDF653535766}" type="slidenum">
              <a:rPr lang="es-ES" altLang="es-ES" sz="1200">
                <a:solidFill>
                  <a:srgbClr val="000000"/>
                </a:solidFill>
              </a:rPr>
              <a:pPr algn="r" eaLnBrk="1" hangingPunct="1">
                <a:buSzPct val="100000"/>
              </a:pPr>
              <a:t>12</a:t>
            </a:fld>
            <a:endParaRPr lang="es-ES" altLang="es-ES" sz="1200">
              <a:solidFill>
                <a:srgbClr val="000000"/>
              </a:solidFill>
            </a:endParaRPr>
          </a:p>
        </p:txBody>
      </p:sp>
    </p:spTree>
    <p:extLst>
      <p:ext uri="{BB962C8B-B14F-4D97-AF65-F5344CB8AC3E}">
        <p14:creationId xmlns:p14="http://schemas.microsoft.com/office/powerpoint/2010/main" val="296775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51C4EAF-80EB-1143-A99E-344DCED6047C}"/>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C9E0BD20-C19C-DC4A-B67B-92A100910981}" type="slidenum">
              <a:rPr lang="es-ES" altLang="es-ES" sz="1200">
                <a:solidFill>
                  <a:srgbClr val="000000"/>
                </a:solidFill>
              </a:rPr>
              <a:pPr/>
              <a:t>13</a:t>
            </a:fld>
            <a:endParaRPr lang="es-ES" altLang="es-ES" sz="1200">
              <a:solidFill>
                <a:srgbClr val="000000"/>
              </a:solidFill>
            </a:endParaRPr>
          </a:p>
        </p:txBody>
      </p:sp>
      <p:sp>
        <p:nvSpPr>
          <p:cNvPr id="81921" name="Text Box 1">
            <a:extLst>
              <a:ext uri="{FF2B5EF4-FFF2-40B4-BE49-F238E27FC236}">
                <a16:creationId xmlns:a16="http://schemas.microsoft.com/office/drawing/2014/main" id="{8F14DE0B-7614-7F46-BD90-D66366405218}"/>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81922" name="Text Box 2">
            <a:extLst>
              <a:ext uri="{FF2B5EF4-FFF2-40B4-BE49-F238E27FC236}">
                <a16:creationId xmlns:a16="http://schemas.microsoft.com/office/drawing/2014/main" id="{2224134E-BE89-2843-8C8C-CA22AA271B5E}"/>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s-ES" altLang="es-ES">
              <a:latin typeface="Calibri" panose="020F0502020204030204" pitchFamily="34" charset="0"/>
              <a:ea typeface="ＭＳ Ｐゴシック" panose="020B0600070205080204" pitchFamily="34" charset="-128"/>
            </a:endParaRPr>
          </a:p>
        </p:txBody>
      </p:sp>
      <p:sp>
        <p:nvSpPr>
          <p:cNvPr id="81923" name="Text Box 3">
            <a:extLst>
              <a:ext uri="{FF2B5EF4-FFF2-40B4-BE49-F238E27FC236}">
                <a16:creationId xmlns:a16="http://schemas.microsoft.com/office/drawing/2014/main" id="{63B7C4F3-8FB5-1A45-A824-E3D353BE62C1}"/>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8720B7B5-48C4-2949-96B2-C1050232C6DC}" type="slidenum">
              <a:rPr lang="es-ES" altLang="es-ES" sz="1200">
                <a:solidFill>
                  <a:srgbClr val="000000"/>
                </a:solidFill>
              </a:rPr>
              <a:pPr algn="r" eaLnBrk="1" hangingPunct="1">
                <a:buSzPct val="100000"/>
              </a:pPr>
              <a:t>13</a:t>
            </a:fld>
            <a:endParaRPr lang="es-ES" altLang="es-ES" sz="1200">
              <a:solidFill>
                <a:srgbClr val="000000"/>
              </a:solidFill>
            </a:endParaRPr>
          </a:p>
        </p:txBody>
      </p:sp>
    </p:spTree>
    <p:extLst>
      <p:ext uri="{BB962C8B-B14F-4D97-AF65-F5344CB8AC3E}">
        <p14:creationId xmlns:p14="http://schemas.microsoft.com/office/powerpoint/2010/main" val="3287490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22A57B6-32C4-3040-9614-3E37C0F6C766}"/>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7632341A-3478-DE4B-A510-5156220BA3C4}" type="slidenum">
              <a:rPr lang="es-ES" altLang="es-ES" sz="1200">
                <a:solidFill>
                  <a:srgbClr val="000000"/>
                </a:solidFill>
              </a:rPr>
              <a:pPr/>
              <a:t>14</a:t>
            </a:fld>
            <a:endParaRPr lang="es-ES" altLang="es-ES" sz="1200">
              <a:solidFill>
                <a:srgbClr val="000000"/>
              </a:solidFill>
            </a:endParaRPr>
          </a:p>
        </p:txBody>
      </p:sp>
      <p:sp>
        <p:nvSpPr>
          <p:cNvPr id="83969" name="Text Box 1">
            <a:extLst>
              <a:ext uri="{FF2B5EF4-FFF2-40B4-BE49-F238E27FC236}">
                <a16:creationId xmlns:a16="http://schemas.microsoft.com/office/drawing/2014/main" id="{32004CD0-C2F4-584A-9B0E-140E267A49DC}"/>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83970" name="Text Box 2">
            <a:extLst>
              <a:ext uri="{FF2B5EF4-FFF2-40B4-BE49-F238E27FC236}">
                <a16:creationId xmlns:a16="http://schemas.microsoft.com/office/drawing/2014/main" id="{0CBAB4BD-4530-CF43-9B9D-7E8B9937B54B}"/>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s-ES" altLang="es-ES">
              <a:latin typeface="Calibri" panose="020F0502020204030204" pitchFamily="34" charset="0"/>
              <a:ea typeface="ＭＳ Ｐゴシック" panose="020B0600070205080204" pitchFamily="34" charset="-128"/>
            </a:endParaRPr>
          </a:p>
        </p:txBody>
      </p:sp>
      <p:sp>
        <p:nvSpPr>
          <p:cNvPr id="83971" name="Text Box 3">
            <a:extLst>
              <a:ext uri="{FF2B5EF4-FFF2-40B4-BE49-F238E27FC236}">
                <a16:creationId xmlns:a16="http://schemas.microsoft.com/office/drawing/2014/main" id="{99827834-67E5-5341-B6A5-42C1F04FAA6E}"/>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A45F0789-98C0-B644-9665-19E8276ACDA3}" type="slidenum">
              <a:rPr lang="es-ES" altLang="es-ES" sz="1200">
                <a:solidFill>
                  <a:srgbClr val="000000"/>
                </a:solidFill>
              </a:rPr>
              <a:pPr algn="r" eaLnBrk="1" hangingPunct="1">
                <a:buSzPct val="100000"/>
              </a:pPr>
              <a:t>14</a:t>
            </a:fld>
            <a:endParaRPr lang="es-ES" altLang="es-ES" sz="1200">
              <a:solidFill>
                <a:srgbClr val="000000"/>
              </a:solidFill>
            </a:endParaRPr>
          </a:p>
        </p:txBody>
      </p:sp>
    </p:spTree>
    <p:extLst>
      <p:ext uri="{BB962C8B-B14F-4D97-AF65-F5344CB8AC3E}">
        <p14:creationId xmlns:p14="http://schemas.microsoft.com/office/powerpoint/2010/main" val="4191216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C20E2C1-D8B6-F94C-8AC0-4B032B00C15D}"/>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6BF3E079-799C-BB4E-BDDA-27C8EDA1494E}" type="slidenum">
              <a:rPr lang="es-ES" altLang="es-ES" sz="1200">
                <a:solidFill>
                  <a:srgbClr val="000000"/>
                </a:solidFill>
              </a:rPr>
              <a:pPr/>
              <a:t>15</a:t>
            </a:fld>
            <a:endParaRPr lang="es-ES" altLang="es-ES" sz="1200">
              <a:solidFill>
                <a:srgbClr val="000000"/>
              </a:solidFill>
            </a:endParaRPr>
          </a:p>
        </p:txBody>
      </p:sp>
      <p:sp>
        <p:nvSpPr>
          <p:cNvPr id="73729" name="Text Box 1">
            <a:extLst>
              <a:ext uri="{FF2B5EF4-FFF2-40B4-BE49-F238E27FC236}">
                <a16:creationId xmlns:a16="http://schemas.microsoft.com/office/drawing/2014/main" id="{0E6BF946-5550-6A42-B8EC-3C85C7CA53C6}"/>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BC2C8133-B9E6-504C-9438-78ACBD15DB9D}" type="slidenum">
              <a:rPr lang="es-ES" altLang="es-ES" sz="1200">
                <a:solidFill>
                  <a:srgbClr val="000000"/>
                </a:solidFill>
              </a:rPr>
              <a:pPr algn="r" eaLnBrk="1" hangingPunct="1">
                <a:buSzPct val="100000"/>
              </a:pPr>
              <a:t>15</a:t>
            </a:fld>
            <a:endParaRPr lang="es-ES" altLang="es-ES" sz="1200">
              <a:solidFill>
                <a:srgbClr val="000000"/>
              </a:solidFill>
            </a:endParaRPr>
          </a:p>
        </p:txBody>
      </p:sp>
      <p:sp>
        <p:nvSpPr>
          <p:cNvPr id="73730" name="Text Box 2">
            <a:extLst>
              <a:ext uri="{FF2B5EF4-FFF2-40B4-BE49-F238E27FC236}">
                <a16:creationId xmlns:a16="http://schemas.microsoft.com/office/drawing/2014/main" id="{001566D3-7180-6D4C-8ABE-63887F3F5FB5}"/>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73731" name="Text Box 3">
            <a:extLst>
              <a:ext uri="{FF2B5EF4-FFF2-40B4-BE49-F238E27FC236}">
                <a16:creationId xmlns:a16="http://schemas.microsoft.com/office/drawing/2014/main" id="{F2ADEF6C-A3D0-5948-9732-4E9F6EF25C11}"/>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CO">
                <a:latin typeface="Arial" pitchFamily="34" charset="0"/>
                <a:ea typeface="ＭＳ Ｐゴシック" pitchFamily="2" charset="-128"/>
              </a:rPr>
              <a:t>Agregar el subtítulo de la presentación.</a:t>
            </a:r>
          </a:p>
        </p:txBody>
      </p:sp>
    </p:spTree>
    <p:extLst>
      <p:ext uri="{BB962C8B-B14F-4D97-AF65-F5344CB8AC3E}">
        <p14:creationId xmlns:p14="http://schemas.microsoft.com/office/powerpoint/2010/main" val="316574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9E689D8-768A-5848-8A37-55B38CAB50A1}"/>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D8888218-27C3-6C42-8E03-B5B74696FE41}" type="slidenum">
              <a:rPr lang="es-ES" altLang="es-ES" sz="1200">
                <a:solidFill>
                  <a:srgbClr val="000000"/>
                </a:solidFill>
              </a:rPr>
              <a:pPr/>
              <a:t>16</a:t>
            </a:fld>
            <a:endParaRPr lang="es-ES" altLang="es-ES" sz="1200">
              <a:solidFill>
                <a:srgbClr val="000000"/>
              </a:solidFill>
            </a:endParaRPr>
          </a:p>
        </p:txBody>
      </p:sp>
      <p:sp>
        <p:nvSpPr>
          <p:cNvPr id="96257" name="Text Box 1">
            <a:extLst>
              <a:ext uri="{FF2B5EF4-FFF2-40B4-BE49-F238E27FC236}">
                <a16:creationId xmlns:a16="http://schemas.microsoft.com/office/drawing/2014/main" id="{4FC8B9CD-76E4-6245-B6FF-0F6C8A4FB6C0}"/>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EDC694C7-6CFD-BD4D-B9FA-D7B04DCAB824}" type="slidenum">
              <a:rPr lang="es-ES" altLang="es-ES" sz="1200">
                <a:solidFill>
                  <a:srgbClr val="000000"/>
                </a:solidFill>
              </a:rPr>
              <a:pPr algn="r" eaLnBrk="1" hangingPunct="1">
                <a:buSzPct val="100000"/>
              </a:pPr>
              <a:t>16</a:t>
            </a:fld>
            <a:endParaRPr lang="es-ES" altLang="es-ES" sz="1200">
              <a:solidFill>
                <a:srgbClr val="000000"/>
              </a:solidFill>
            </a:endParaRPr>
          </a:p>
        </p:txBody>
      </p:sp>
      <p:sp>
        <p:nvSpPr>
          <p:cNvPr id="96258" name="Text Box 2">
            <a:extLst>
              <a:ext uri="{FF2B5EF4-FFF2-40B4-BE49-F238E27FC236}">
                <a16:creationId xmlns:a16="http://schemas.microsoft.com/office/drawing/2014/main" id="{01A105F1-3D4B-CB4D-A570-2B829D77E921}"/>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96259" name="Text Box 3">
            <a:extLst>
              <a:ext uri="{FF2B5EF4-FFF2-40B4-BE49-F238E27FC236}">
                <a16:creationId xmlns:a16="http://schemas.microsoft.com/office/drawing/2014/main" id="{104A1D6A-005C-B843-8E67-20956852C72B}"/>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CO" b="1">
                <a:latin typeface="Arial" pitchFamily="34" charset="0"/>
                <a:ea typeface="ＭＳ Ｐゴシック" pitchFamily="2" charset="-128"/>
              </a:rPr>
              <a:t>NOTA: </a:t>
            </a:r>
            <a:r>
              <a:rPr lang="es-CO">
                <a:latin typeface="Arial" pitchFamily="34" charset="0"/>
                <a:ea typeface="ＭＳ Ｐゴシック" pitchFamily="2" charset="-128"/>
              </a:rPr>
              <a:t>No pisar el margen izquierdo con textos o figuras. Respetar los logos y el margen de color gris izquierdo por completo. Desplazar hacia la derecha los títulos, figuras y textos para agregar en la diapositiva.</a:t>
            </a:r>
          </a:p>
        </p:txBody>
      </p:sp>
    </p:spTree>
    <p:extLst>
      <p:ext uri="{BB962C8B-B14F-4D97-AF65-F5344CB8AC3E}">
        <p14:creationId xmlns:p14="http://schemas.microsoft.com/office/powerpoint/2010/main" val="1296798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9563A5B-7022-AC41-B9F9-D438CAE3C7C7}"/>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861739C1-7F2A-B846-AEE3-1B54F12D74D9}" type="slidenum">
              <a:rPr lang="es-ES" altLang="es-ES" sz="1200">
                <a:solidFill>
                  <a:srgbClr val="000000"/>
                </a:solidFill>
              </a:rPr>
              <a:pPr/>
              <a:t>17</a:t>
            </a:fld>
            <a:endParaRPr lang="es-ES" altLang="es-ES" sz="1200">
              <a:solidFill>
                <a:srgbClr val="000000"/>
              </a:solidFill>
            </a:endParaRPr>
          </a:p>
        </p:txBody>
      </p:sp>
      <p:sp>
        <p:nvSpPr>
          <p:cNvPr id="94209" name="Text Box 1">
            <a:extLst>
              <a:ext uri="{FF2B5EF4-FFF2-40B4-BE49-F238E27FC236}">
                <a16:creationId xmlns:a16="http://schemas.microsoft.com/office/drawing/2014/main" id="{45836C0F-8B88-F64F-9E39-C0799E9FFD60}"/>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4F42BC3A-93F4-614B-A628-80873ED6FDD2}" type="slidenum">
              <a:rPr lang="es-ES" altLang="es-ES" sz="1200">
                <a:solidFill>
                  <a:srgbClr val="000000"/>
                </a:solidFill>
              </a:rPr>
              <a:pPr algn="r" eaLnBrk="1" hangingPunct="1">
                <a:buSzPct val="100000"/>
              </a:pPr>
              <a:t>17</a:t>
            </a:fld>
            <a:endParaRPr lang="es-ES" altLang="es-ES" sz="1200">
              <a:solidFill>
                <a:srgbClr val="000000"/>
              </a:solidFill>
            </a:endParaRPr>
          </a:p>
        </p:txBody>
      </p:sp>
      <p:sp>
        <p:nvSpPr>
          <p:cNvPr id="94210" name="Text Box 2">
            <a:extLst>
              <a:ext uri="{FF2B5EF4-FFF2-40B4-BE49-F238E27FC236}">
                <a16:creationId xmlns:a16="http://schemas.microsoft.com/office/drawing/2014/main" id="{DDDB9E45-9F69-7049-AA14-09C9B27F7B2C}"/>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94211" name="Text Box 3">
            <a:extLst>
              <a:ext uri="{FF2B5EF4-FFF2-40B4-BE49-F238E27FC236}">
                <a16:creationId xmlns:a16="http://schemas.microsoft.com/office/drawing/2014/main" id="{FBE2B98F-DFFB-114E-852D-9175B27557C3}"/>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CO" b="1">
                <a:latin typeface="Arial" pitchFamily="34" charset="0"/>
                <a:ea typeface="ＭＳ Ｐゴシック" pitchFamily="2" charset="-128"/>
              </a:rPr>
              <a:t>NOTA: </a:t>
            </a:r>
            <a:r>
              <a:rPr lang="es-CO">
                <a:latin typeface="Arial" pitchFamily="34" charset="0"/>
                <a:ea typeface="ＭＳ Ｐゴシック" pitchFamily="2" charset="-128"/>
              </a:rPr>
              <a:t>No pisar el margen izquierdo con textos o figuras. Respetar los logos y el margen de color gris izquierdo por completo. Desplazar hacia la derecha los títulos, figuras y textos para agregar en la diapositiva.</a:t>
            </a:r>
          </a:p>
        </p:txBody>
      </p:sp>
    </p:spTree>
    <p:extLst>
      <p:ext uri="{BB962C8B-B14F-4D97-AF65-F5344CB8AC3E}">
        <p14:creationId xmlns:p14="http://schemas.microsoft.com/office/powerpoint/2010/main" val="598380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47A58DE5-033E-6E41-B947-F50AE5F5FD0A}"/>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A1B3C3C3-454F-0043-924F-40A6AC3D206A}" type="slidenum">
              <a:rPr lang="es-ES" altLang="es-ES" sz="1200">
                <a:solidFill>
                  <a:srgbClr val="000000"/>
                </a:solidFill>
              </a:rPr>
              <a:pPr/>
              <a:t>18</a:t>
            </a:fld>
            <a:endParaRPr lang="es-ES" altLang="es-ES" sz="1200">
              <a:solidFill>
                <a:srgbClr val="000000"/>
              </a:solidFill>
            </a:endParaRPr>
          </a:p>
        </p:txBody>
      </p:sp>
      <p:sp>
        <p:nvSpPr>
          <p:cNvPr id="97281" name="Text Box 1">
            <a:extLst>
              <a:ext uri="{FF2B5EF4-FFF2-40B4-BE49-F238E27FC236}">
                <a16:creationId xmlns:a16="http://schemas.microsoft.com/office/drawing/2014/main" id="{B3464CBC-0F79-924A-84D9-75E316029B91}"/>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97282" name="Text Box 2">
            <a:extLst>
              <a:ext uri="{FF2B5EF4-FFF2-40B4-BE49-F238E27FC236}">
                <a16:creationId xmlns:a16="http://schemas.microsoft.com/office/drawing/2014/main" id="{57E76887-239F-B340-BC60-1A8F0863901A}"/>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s-ES" altLang="es-E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093585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7180FF5-8732-1149-911F-A2D73C9A5155}"/>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FE4C115F-B361-1848-8617-5C3799E0FB3F}" type="slidenum">
              <a:rPr lang="es-ES" altLang="es-ES" sz="1200">
                <a:solidFill>
                  <a:srgbClr val="000000"/>
                </a:solidFill>
              </a:rPr>
              <a:pPr/>
              <a:t>19</a:t>
            </a:fld>
            <a:endParaRPr lang="es-ES" altLang="es-ES" sz="1200">
              <a:solidFill>
                <a:srgbClr val="000000"/>
              </a:solidFill>
            </a:endParaRPr>
          </a:p>
        </p:txBody>
      </p:sp>
      <p:sp>
        <p:nvSpPr>
          <p:cNvPr id="100353" name="Text Box 1">
            <a:extLst>
              <a:ext uri="{FF2B5EF4-FFF2-40B4-BE49-F238E27FC236}">
                <a16:creationId xmlns:a16="http://schemas.microsoft.com/office/drawing/2014/main" id="{5E7E178B-4FD3-AC4D-B409-5FE914EEA6A8}"/>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C98902CB-161D-D548-8A17-84642B26502C}" type="slidenum">
              <a:rPr lang="es-ES" altLang="es-ES" sz="1200">
                <a:solidFill>
                  <a:srgbClr val="000000"/>
                </a:solidFill>
              </a:rPr>
              <a:pPr algn="r" eaLnBrk="1" hangingPunct="1">
                <a:buSzPct val="100000"/>
              </a:pPr>
              <a:t>19</a:t>
            </a:fld>
            <a:endParaRPr lang="es-ES" altLang="es-ES" sz="1200">
              <a:solidFill>
                <a:srgbClr val="000000"/>
              </a:solidFill>
            </a:endParaRPr>
          </a:p>
        </p:txBody>
      </p:sp>
      <p:sp>
        <p:nvSpPr>
          <p:cNvPr id="100354" name="Text Box 2">
            <a:extLst>
              <a:ext uri="{FF2B5EF4-FFF2-40B4-BE49-F238E27FC236}">
                <a16:creationId xmlns:a16="http://schemas.microsoft.com/office/drawing/2014/main" id="{21D939DF-4DBA-1E4B-AD3B-8B4CF99E6AD5}"/>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00355" name="Text Box 3">
            <a:extLst>
              <a:ext uri="{FF2B5EF4-FFF2-40B4-BE49-F238E27FC236}">
                <a16:creationId xmlns:a16="http://schemas.microsoft.com/office/drawing/2014/main" id="{21112C12-B0CA-5542-8EE2-E40C2A83D02D}"/>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CO" b="1">
                <a:latin typeface="Arial" pitchFamily="34" charset="0"/>
                <a:ea typeface="ＭＳ Ｐゴシック" pitchFamily="2" charset="-128"/>
              </a:rPr>
              <a:t>NOTA: </a:t>
            </a:r>
            <a:r>
              <a:rPr lang="es-CO">
                <a:latin typeface="Arial" pitchFamily="34" charset="0"/>
                <a:ea typeface="ＭＳ Ｐゴシック" pitchFamily="2" charset="-128"/>
              </a:rPr>
              <a:t>No pisar el margen izquierdo con textos o figuras. Respetar los logos y el margen de color gris izquierdo por completo. Desplazar hacia la derecha los títulos, figuras y textos para agregar en la diapositiva.</a:t>
            </a:r>
          </a:p>
        </p:txBody>
      </p:sp>
    </p:spTree>
    <p:extLst>
      <p:ext uri="{BB962C8B-B14F-4D97-AF65-F5344CB8AC3E}">
        <p14:creationId xmlns:p14="http://schemas.microsoft.com/office/powerpoint/2010/main" val="2268262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2E05852-4EED-824C-A4D8-4B31D4635964}"/>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ACA6D41E-D905-5549-9793-17C6F0CEB615}" type="slidenum">
              <a:rPr lang="es-ES" altLang="es-ES" sz="1200">
                <a:solidFill>
                  <a:srgbClr val="000000"/>
                </a:solidFill>
              </a:rPr>
              <a:pPr/>
              <a:t>20</a:t>
            </a:fld>
            <a:endParaRPr lang="es-ES" altLang="es-ES" sz="1200">
              <a:solidFill>
                <a:srgbClr val="000000"/>
              </a:solidFill>
            </a:endParaRPr>
          </a:p>
        </p:txBody>
      </p:sp>
      <p:sp>
        <p:nvSpPr>
          <p:cNvPr id="101377" name="Text Box 1">
            <a:extLst>
              <a:ext uri="{FF2B5EF4-FFF2-40B4-BE49-F238E27FC236}">
                <a16:creationId xmlns:a16="http://schemas.microsoft.com/office/drawing/2014/main" id="{4685B90E-F162-374D-9D57-B0AB7F99E719}"/>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A9645A53-EC9C-2940-824F-9BFEA2A5DE79}" type="slidenum">
              <a:rPr lang="es-ES" altLang="es-ES" sz="1200">
                <a:solidFill>
                  <a:srgbClr val="000000"/>
                </a:solidFill>
              </a:rPr>
              <a:pPr algn="r" eaLnBrk="1" hangingPunct="1">
                <a:buSzPct val="100000"/>
              </a:pPr>
              <a:t>20</a:t>
            </a:fld>
            <a:endParaRPr lang="es-ES" altLang="es-ES" sz="1200">
              <a:solidFill>
                <a:srgbClr val="000000"/>
              </a:solidFill>
            </a:endParaRPr>
          </a:p>
        </p:txBody>
      </p:sp>
      <p:sp>
        <p:nvSpPr>
          <p:cNvPr id="101378" name="Text Box 2">
            <a:extLst>
              <a:ext uri="{FF2B5EF4-FFF2-40B4-BE49-F238E27FC236}">
                <a16:creationId xmlns:a16="http://schemas.microsoft.com/office/drawing/2014/main" id="{83B4D1E2-6BF6-8342-905B-1223A78F259C}"/>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01379" name="Text Box 3">
            <a:extLst>
              <a:ext uri="{FF2B5EF4-FFF2-40B4-BE49-F238E27FC236}">
                <a16:creationId xmlns:a16="http://schemas.microsoft.com/office/drawing/2014/main" id="{4C022357-98DB-0849-B808-F351332A253B}"/>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CO" b="1">
                <a:latin typeface="Arial" pitchFamily="34" charset="0"/>
                <a:ea typeface="ＭＳ Ｐゴシック" pitchFamily="2" charset="-128"/>
              </a:rPr>
              <a:t>NOTA: </a:t>
            </a:r>
            <a:r>
              <a:rPr lang="es-CO">
                <a:latin typeface="Arial" pitchFamily="34" charset="0"/>
                <a:ea typeface="ＭＳ Ｐゴシック" pitchFamily="2" charset="-128"/>
              </a:rPr>
              <a:t>No pisar el margen izquierdo con textos o figuras. Respetar los logos y el margen de color gris izquierdo por completo. Desplazar hacia la derecha los títulos, figuras y textos para agregar en la diapositiva.</a:t>
            </a:r>
          </a:p>
        </p:txBody>
      </p:sp>
    </p:spTree>
    <p:extLst>
      <p:ext uri="{BB962C8B-B14F-4D97-AF65-F5344CB8AC3E}">
        <p14:creationId xmlns:p14="http://schemas.microsoft.com/office/powerpoint/2010/main" val="1761080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F365B83-8462-3A4F-9C82-B13BD5508E85}"/>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83BDE29F-359C-0A40-A68C-C26E3431EC70}" type="slidenum">
              <a:rPr lang="es-ES" altLang="es-ES" sz="1200">
                <a:solidFill>
                  <a:srgbClr val="000000"/>
                </a:solidFill>
              </a:rPr>
              <a:pPr/>
              <a:t>3</a:t>
            </a:fld>
            <a:endParaRPr lang="es-ES" altLang="es-ES" sz="1200">
              <a:solidFill>
                <a:srgbClr val="000000"/>
              </a:solidFill>
            </a:endParaRPr>
          </a:p>
        </p:txBody>
      </p:sp>
      <p:sp>
        <p:nvSpPr>
          <p:cNvPr id="72705" name="Text Box 1">
            <a:extLst>
              <a:ext uri="{FF2B5EF4-FFF2-40B4-BE49-F238E27FC236}">
                <a16:creationId xmlns:a16="http://schemas.microsoft.com/office/drawing/2014/main" id="{386488AC-5560-B744-BB38-1DA9349D7242}"/>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72706" name="Text Box 2">
            <a:extLst>
              <a:ext uri="{FF2B5EF4-FFF2-40B4-BE49-F238E27FC236}">
                <a16:creationId xmlns:a16="http://schemas.microsoft.com/office/drawing/2014/main" id="{85FAB458-38A2-B44C-8CE0-35E73BB800AD}"/>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s-ES" altLang="es-ES">
              <a:latin typeface="Times New Roman" panose="02020603050405020304" pitchFamily="18" charset="0"/>
              <a:ea typeface="ＭＳ Ｐゴシック" panose="020B0600070205080204" pitchFamily="34" charset="-128"/>
            </a:endParaRPr>
          </a:p>
        </p:txBody>
      </p:sp>
      <p:sp>
        <p:nvSpPr>
          <p:cNvPr id="72707" name="Text Box 3">
            <a:extLst>
              <a:ext uri="{FF2B5EF4-FFF2-40B4-BE49-F238E27FC236}">
                <a16:creationId xmlns:a16="http://schemas.microsoft.com/office/drawing/2014/main" id="{CF6BC07C-A728-544D-80E7-FC4C3C1A8E9A}"/>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34C5CBB3-C7AC-6A48-814B-A40DC083F3E9}" type="slidenum">
              <a:rPr lang="es-ES" altLang="es-ES" sz="1200">
                <a:solidFill>
                  <a:srgbClr val="000000"/>
                </a:solidFill>
              </a:rPr>
              <a:pPr algn="r" eaLnBrk="1" hangingPunct="1">
                <a:buSzPct val="100000"/>
              </a:pPr>
              <a:t>3</a:t>
            </a:fld>
            <a:endParaRPr lang="es-ES" altLang="es-ES" sz="1200">
              <a:solidFill>
                <a:srgbClr val="000000"/>
              </a:solidFill>
            </a:endParaRPr>
          </a:p>
        </p:txBody>
      </p:sp>
    </p:spTree>
    <p:extLst>
      <p:ext uri="{BB962C8B-B14F-4D97-AF65-F5344CB8AC3E}">
        <p14:creationId xmlns:p14="http://schemas.microsoft.com/office/powerpoint/2010/main" val="731379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438C564-7719-4C4E-98EB-C1BB1EE2DB86}"/>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121F6715-B0DA-744C-B21D-FF9735F4504A}" type="slidenum">
              <a:rPr lang="es-ES" altLang="es-ES" sz="1200">
                <a:solidFill>
                  <a:srgbClr val="000000"/>
                </a:solidFill>
              </a:rPr>
              <a:pPr/>
              <a:t>21</a:t>
            </a:fld>
            <a:endParaRPr lang="es-ES" altLang="es-ES" sz="1200">
              <a:solidFill>
                <a:srgbClr val="000000"/>
              </a:solidFill>
            </a:endParaRPr>
          </a:p>
        </p:txBody>
      </p:sp>
      <p:sp>
        <p:nvSpPr>
          <p:cNvPr id="114689" name="Text Box 1">
            <a:extLst>
              <a:ext uri="{FF2B5EF4-FFF2-40B4-BE49-F238E27FC236}">
                <a16:creationId xmlns:a16="http://schemas.microsoft.com/office/drawing/2014/main" id="{2BF2D3E3-F57D-4846-8F1F-AC04FE4BC782}"/>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C18D378D-3CFD-6C44-BB33-10940369154A}" type="slidenum">
              <a:rPr lang="es-ES" altLang="es-ES" sz="1200">
                <a:solidFill>
                  <a:srgbClr val="000000"/>
                </a:solidFill>
              </a:rPr>
              <a:pPr algn="r" eaLnBrk="1" hangingPunct="1">
                <a:buSzPct val="100000"/>
              </a:pPr>
              <a:t>21</a:t>
            </a:fld>
            <a:endParaRPr lang="es-ES" altLang="es-ES" sz="1200">
              <a:solidFill>
                <a:srgbClr val="000000"/>
              </a:solidFill>
            </a:endParaRPr>
          </a:p>
        </p:txBody>
      </p:sp>
      <p:sp>
        <p:nvSpPr>
          <p:cNvPr id="114690" name="Text Box 2">
            <a:extLst>
              <a:ext uri="{FF2B5EF4-FFF2-40B4-BE49-F238E27FC236}">
                <a16:creationId xmlns:a16="http://schemas.microsoft.com/office/drawing/2014/main" id="{1C7E0930-7D06-F041-8E3E-F32D700CD1B1}"/>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14691" name="Text Box 3">
            <a:extLst>
              <a:ext uri="{FF2B5EF4-FFF2-40B4-BE49-F238E27FC236}">
                <a16:creationId xmlns:a16="http://schemas.microsoft.com/office/drawing/2014/main" id="{B4ABC77C-50D4-D94C-A4BE-E838AD3E27F8}"/>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169863" indent="-169863">
              <a:spcBef>
                <a:spcPts val="450"/>
              </a:spcBef>
              <a:buFont typeface="Arial" panose="020B0604020202020204" pitchFamily="34" charset="0"/>
              <a:buChar char="•"/>
              <a:tabLst>
                <a:tab pos="169863" algn="l"/>
                <a:tab pos="1084263" algn="l"/>
                <a:tab pos="1998663" algn="l"/>
                <a:tab pos="2913063" algn="l"/>
                <a:tab pos="3827463" algn="l"/>
                <a:tab pos="4741863" algn="l"/>
                <a:tab pos="5656263" algn="l"/>
                <a:tab pos="6570663" algn="l"/>
                <a:tab pos="7485063" algn="l"/>
                <a:tab pos="8399463" algn="l"/>
                <a:tab pos="9313863" algn="l"/>
                <a:tab pos="10228263" algn="l"/>
              </a:tabLst>
              <a:defRPr/>
            </a:pPr>
            <a:r>
              <a:rPr lang="es-ES" altLang="es-ES" dirty="0">
                <a:latin typeface="Arial" panose="020B0604020202020204" pitchFamily="34" charset="0"/>
                <a:ea typeface="ＭＳ Ｐゴシック" panose="020B0600070205080204" pitchFamily="34" charset="-128"/>
              </a:rPr>
              <a:t>Originalmente se desarrolló para la administración de oxigeno </a:t>
            </a:r>
            <a:r>
              <a:rPr lang="es-ES" altLang="es-ES" dirty="0" err="1">
                <a:latin typeface="Arial" panose="020B0604020202020204" pitchFamily="34" charset="0"/>
                <a:ea typeface="ＭＳ Ｐゴシック" panose="020B0600070205080204" pitchFamily="34" charset="-128"/>
              </a:rPr>
              <a:t>hiperbarico</a:t>
            </a:r>
            <a:r>
              <a:rPr lang="es-ES" altLang="es-ES" dirty="0">
                <a:latin typeface="Arial" panose="020B0604020202020204" pitchFamily="34" charset="0"/>
                <a:ea typeface="ＭＳ Ｐゴシック" panose="020B0600070205080204" pitchFamily="34" charset="-128"/>
              </a:rPr>
              <a:t> y/o CPAP</a:t>
            </a:r>
          </a:p>
          <a:p>
            <a:pPr marL="169863" indent="-169863" eaLnBrk="1" hangingPunct="1">
              <a:spcBef>
                <a:spcPts val="450"/>
              </a:spcBef>
              <a:buFont typeface="Arial" panose="020B0604020202020204" pitchFamily="34" charset="0"/>
              <a:buChar char="•"/>
              <a:tabLst>
                <a:tab pos="169863" algn="l"/>
                <a:tab pos="1084263" algn="l"/>
                <a:tab pos="1998663" algn="l"/>
                <a:tab pos="2913063" algn="l"/>
                <a:tab pos="3827463" algn="l"/>
                <a:tab pos="4741863" algn="l"/>
                <a:tab pos="5656263" algn="l"/>
                <a:tab pos="6570663" algn="l"/>
                <a:tab pos="7485063" algn="l"/>
                <a:tab pos="8399463" algn="l"/>
                <a:tab pos="9313863" algn="l"/>
                <a:tab pos="10228263" algn="l"/>
              </a:tabLst>
              <a:defRPr/>
            </a:pPr>
            <a:r>
              <a:rPr lang="es-ES" altLang="es-ES" dirty="0">
                <a:latin typeface="Arial" panose="020B0604020202020204" pitchFamily="34" charset="0"/>
                <a:ea typeface="ＭＳ Ｐゴシック" panose="020B0600070205080204" pitchFamily="34" charset="-128"/>
              </a:rPr>
              <a:t>Es una bolsa de PVC rígida, transparente e hinchable de unos 12 L (</a:t>
            </a:r>
            <a:r>
              <a:rPr lang="es-ES" altLang="es-ES" dirty="0" err="1">
                <a:latin typeface="Arial" panose="020B0604020202020204" pitchFamily="34" charset="0"/>
                <a:ea typeface="ＭＳ Ｐゴシック" panose="020B0600070205080204" pitchFamily="34" charset="-128"/>
              </a:rPr>
              <a:t>StarMed</a:t>
            </a:r>
            <a:r>
              <a:rPr lang="es-ES" altLang="es-ES" dirty="0">
                <a:latin typeface="Arial" panose="020B0604020202020204" pitchFamily="34" charset="0"/>
                <a:ea typeface="ＭＳ Ｐゴシック" panose="020B0600070205080204" pitchFamily="34" charset="-128"/>
              </a:rPr>
              <a:t> </a:t>
            </a:r>
            <a:r>
              <a:rPr lang="es-ES" altLang="es-ES" dirty="0" err="1">
                <a:latin typeface="Arial" panose="020B0604020202020204" pitchFamily="34" charset="0"/>
                <a:ea typeface="ＭＳ Ｐゴシック" panose="020B0600070205080204" pitchFamily="34" charset="-128"/>
              </a:rPr>
              <a:t>Castar</a:t>
            </a:r>
            <a:r>
              <a:rPr lang="es-ES" altLang="es-ES" dirty="0">
                <a:latin typeface="Arial" panose="020B0604020202020204" pitchFamily="34" charset="0"/>
                <a:ea typeface="ＭＳ Ｐゴシック" panose="020B0600070205080204" pitchFamily="34" charset="-128"/>
              </a:rPr>
              <a:t> R - BiPAP) o 15 L (</a:t>
            </a:r>
            <a:r>
              <a:rPr lang="es-ES" altLang="es-ES" dirty="0" err="1">
                <a:latin typeface="Arial" panose="020B0604020202020204" pitchFamily="34" charset="0"/>
                <a:ea typeface="ＭＳ Ｐゴシック" panose="020B0600070205080204" pitchFamily="34" charset="-128"/>
              </a:rPr>
              <a:t>StarMed</a:t>
            </a:r>
            <a:r>
              <a:rPr lang="es-ES" altLang="es-ES" dirty="0">
                <a:latin typeface="Arial" panose="020B0604020202020204" pitchFamily="34" charset="0"/>
                <a:ea typeface="ＭＳ Ｐゴシック" panose="020B0600070205080204" pitchFamily="34" charset="-128"/>
              </a:rPr>
              <a:t> </a:t>
            </a:r>
            <a:r>
              <a:rPr lang="es-ES" altLang="es-ES" dirty="0" err="1">
                <a:latin typeface="Arial" panose="020B0604020202020204" pitchFamily="34" charset="0"/>
                <a:ea typeface="ＭＳ Ｐゴシック" panose="020B0600070205080204" pitchFamily="34" charset="-128"/>
              </a:rPr>
              <a:t>Castar</a:t>
            </a:r>
            <a:r>
              <a:rPr lang="es-ES" altLang="es-ES" dirty="0">
                <a:latin typeface="Arial" panose="020B0604020202020204" pitchFamily="34" charset="0"/>
                <a:ea typeface="ＭＳ Ｐゴシック" panose="020B0600070205080204" pitchFamily="34" charset="-128"/>
              </a:rPr>
              <a:t> – CPAP) libre de látex y una </a:t>
            </a:r>
            <a:r>
              <a:rPr lang="es-ES" altLang="es-ES" dirty="0" err="1">
                <a:latin typeface="Arial" panose="020B0604020202020204" pitchFamily="34" charset="0"/>
                <a:ea typeface="ＭＳ Ｐゴシック" panose="020B0600070205080204" pitchFamily="34" charset="-128"/>
              </a:rPr>
              <a:t>compliance</a:t>
            </a:r>
            <a:r>
              <a:rPr lang="es-ES" altLang="es-ES" dirty="0">
                <a:latin typeface="Arial" panose="020B0604020202020204" pitchFamily="34" charset="0"/>
                <a:ea typeface="ＭＳ Ｐゴシック" panose="020B0600070205080204" pitchFamily="34" charset="-128"/>
              </a:rPr>
              <a:t> de 60 ml/cmH2O</a:t>
            </a:r>
          </a:p>
          <a:p>
            <a:pPr marL="169863" indent="-169863" eaLnBrk="1" hangingPunct="1">
              <a:spcBef>
                <a:spcPts val="450"/>
              </a:spcBef>
              <a:buFont typeface="Arial" panose="020B0604020202020204" pitchFamily="34" charset="0"/>
              <a:buChar char="•"/>
              <a:tabLst>
                <a:tab pos="169863" algn="l"/>
                <a:tab pos="1084263" algn="l"/>
                <a:tab pos="1998663" algn="l"/>
                <a:tab pos="2913063" algn="l"/>
                <a:tab pos="3827463" algn="l"/>
                <a:tab pos="4741863" algn="l"/>
                <a:tab pos="5656263" algn="l"/>
                <a:tab pos="6570663" algn="l"/>
                <a:tab pos="7485063" algn="l"/>
                <a:tab pos="8399463" algn="l"/>
                <a:tab pos="9313863" algn="l"/>
                <a:tab pos="10228263" algn="l"/>
              </a:tabLst>
              <a:defRPr/>
            </a:pPr>
            <a:r>
              <a:rPr lang="es-ES" altLang="es-ES" dirty="0">
                <a:latin typeface="Arial" panose="020B0604020202020204" pitchFamily="34" charset="0"/>
                <a:ea typeface="ＭＳ Ｐゴシック" panose="020B0600070205080204" pitchFamily="34" charset="-128"/>
              </a:rPr>
              <a:t>Contacta con el </a:t>
            </a:r>
            <a:r>
              <a:rPr lang="es-ES" altLang="es-ES" dirty="0" err="1">
                <a:latin typeface="Arial" panose="020B0604020202020204" pitchFamily="34" charset="0"/>
                <a:ea typeface="ＭＳ Ｐゴシック" panose="020B0600070205080204" pitchFamily="34" charset="-128"/>
              </a:rPr>
              <a:t>torax</a:t>
            </a:r>
            <a:r>
              <a:rPr lang="es-ES" altLang="es-ES" dirty="0">
                <a:latin typeface="Arial" panose="020B0604020202020204" pitchFamily="34" charset="0"/>
                <a:ea typeface="ＭＳ Ｐゴシック" panose="020B0600070205080204" pitchFamily="34" charset="-128"/>
              </a:rPr>
              <a:t> del paciente mediante un anillo rígido </a:t>
            </a:r>
          </a:p>
          <a:p>
            <a:pPr marL="169863" indent="-169863" eaLnBrk="1" hangingPunct="1">
              <a:spcBef>
                <a:spcPts val="450"/>
              </a:spcBef>
              <a:buFont typeface="Arial" panose="020B0604020202020204" pitchFamily="34" charset="0"/>
              <a:buChar char="•"/>
              <a:tabLst>
                <a:tab pos="169863" algn="l"/>
                <a:tab pos="1084263" algn="l"/>
                <a:tab pos="1998663" algn="l"/>
                <a:tab pos="2913063" algn="l"/>
                <a:tab pos="3827463" algn="l"/>
                <a:tab pos="4741863" algn="l"/>
                <a:tab pos="5656263" algn="l"/>
                <a:tab pos="6570663" algn="l"/>
                <a:tab pos="7485063" algn="l"/>
                <a:tab pos="8399463" algn="l"/>
                <a:tab pos="9313863" algn="l"/>
                <a:tab pos="10228263" algn="l"/>
              </a:tabLst>
              <a:defRPr/>
            </a:pPr>
            <a:r>
              <a:rPr lang="es-ES" altLang="es-ES" dirty="0">
                <a:latin typeface="Arial" panose="020B0604020202020204" pitchFamily="34" charset="0"/>
                <a:ea typeface="ＭＳ Ｐゴシック" panose="020B0600070205080204" pitchFamily="34" charset="-128"/>
              </a:rPr>
              <a:t>En el anillo hay goznes de anclaje para la sujeción del casco bien a las axilas o bien a un cinturón o chaleco a través de tirantes acolchados.</a:t>
            </a:r>
          </a:p>
          <a:p>
            <a:pPr marL="169863" indent="-169863" eaLnBrk="1" hangingPunct="1">
              <a:spcBef>
                <a:spcPts val="450"/>
              </a:spcBef>
              <a:buFont typeface="Arial" panose="020B0604020202020204" pitchFamily="34" charset="0"/>
              <a:buChar char="•"/>
              <a:tabLst>
                <a:tab pos="169863" algn="l"/>
                <a:tab pos="1084263" algn="l"/>
                <a:tab pos="1998663" algn="l"/>
                <a:tab pos="2913063" algn="l"/>
                <a:tab pos="3827463" algn="l"/>
                <a:tab pos="4741863" algn="l"/>
                <a:tab pos="5656263" algn="l"/>
                <a:tab pos="6570663" algn="l"/>
                <a:tab pos="7485063" algn="l"/>
                <a:tab pos="8399463" algn="l"/>
                <a:tab pos="9313863" algn="l"/>
                <a:tab pos="10228263" algn="l"/>
              </a:tabLst>
              <a:defRPr/>
            </a:pPr>
            <a:r>
              <a:rPr lang="es-ES" altLang="es-ES" dirty="0">
                <a:latin typeface="Arial" panose="020B0604020202020204" pitchFamily="34" charset="0"/>
                <a:ea typeface="ＭＳ Ｐゴシック" panose="020B0600070205080204" pitchFamily="34" charset="-128"/>
              </a:rPr>
              <a:t>Del borde interno del anillo parte una membrana circular de silicona por cuyo orificio se introduce la cabeza del paciente. </a:t>
            </a:r>
          </a:p>
          <a:p>
            <a:pPr marL="169863" indent="-169863" eaLnBrk="1" hangingPunct="1">
              <a:spcBef>
                <a:spcPts val="450"/>
              </a:spcBef>
              <a:buFont typeface="Arial" panose="020B0604020202020204" pitchFamily="34" charset="0"/>
              <a:buChar char="•"/>
              <a:tabLst>
                <a:tab pos="169863" algn="l"/>
                <a:tab pos="1084263" algn="l"/>
                <a:tab pos="1998663" algn="l"/>
                <a:tab pos="2913063" algn="l"/>
                <a:tab pos="3827463" algn="l"/>
                <a:tab pos="4741863" algn="l"/>
                <a:tab pos="5656263" algn="l"/>
                <a:tab pos="6570663" algn="l"/>
                <a:tab pos="7485063" algn="l"/>
                <a:tab pos="8399463" algn="l"/>
                <a:tab pos="9313863" algn="l"/>
                <a:tab pos="10228263" algn="l"/>
              </a:tabLst>
              <a:defRPr/>
            </a:pPr>
            <a:r>
              <a:rPr lang="es-ES" altLang="es-ES" dirty="0">
                <a:latin typeface="Arial" panose="020B0604020202020204" pitchFamily="34" charset="0"/>
                <a:ea typeface="ＭＳ Ｐゴシック" panose="020B0600070205080204" pitchFamily="34" charset="-128"/>
              </a:rPr>
              <a:t>Al presurizar el sistema, esta membrana sella el </a:t>
            </a:r>
            <a:r>
              <a:rPr lang="es-ES" altLang="es-ES" dirty="0" err="1">
                <a:latin typeface="Arial" panose="020B0604020202020204" pitchFamily="34" charset="0"/>
                <a:ea typeface="ＭＳ Ｐゴシック" panose="020B0600070205080204" pitchFamily="34" charset="-128"/>
              </a:rPr>
              <a:t>Helmet</a:t>
            </a:r>
            <a:r>
              <a:rPr lang="es-ES" altLang="es-ES" dirty="0">
                <a:latin typeface="Arial" panose="020B0604020202020204" pitchFamily="34" charset="0"/>
                <a:ea typeface="ＭＳ Ｐゴシック" panose="020B0600070205080204" pitchFamily="34" charset="-128"/>
              </a:rPr>
              <a:t>. </a:t>
            </a:r>
          </a:p>
          <a:p>
            <a:pPr marL="169863" indent="-169863" eaLnBrk="1" hangingPunct="1">
              <a:spcBef>
                <a:spcPts val="450"/>
              </a:spcBef>
              <a:buFont typeface="Arial" panose="020B0604020202020204" pitchFamily="34" charset="0"/>
              <a:buChar char="•"/>
              <a:tabLst>
                <a:tab pos="169863" algn="l"/>
                <a:tab pos="1084263" algn="l"/>
                <a:tab pos="1998663" algn="l"/>
                <a:tab pos="2913063" algn="l"/>
                <a:tab pos="3827463" algn="l"/>
                <a:tab pos="4741863" algn="l"/>
                <a:tab pos="5656263" algn="l"/>
                <a:tab pos="6570663" algn="l"/>
                <a:tab pos="7485063" algn="l"/>
                <a:tab pos="8399463" algn="l"/>
                <a:tab pos="9313863" algn="l"/>
                <a:tab pos="10228263" algn="l"/>
              </a:tabLst>
              <a:defRPr/>
            </a:pPr>
            <a:r>
              <a:rPr lang="es-ES" altLang="es-ES" dirty="0">
                <a:latin typeface="Arial" panose="020B0604020202020204" pitchFamily="34" charset="0"/>
                <a:ea typeface="ＭＳ Ｐゴシック" panose="020B0600070205080204" pitchFamily="34" charset="-128"/>
              </a:rPr>
              <a:t>Existen varias medidas para cada una de las modalidades que se aplican según el diámetro del cuello del paciente:</a:t>
            </a:r>
          </a:p>
          <a:p>
            <a:pPr marL="169863" indent="-169863">
              <a:spcBef>
                <a:spcPts val="450"/>
              </a:spcBef>
              <a:buClrTx/>
              <a:buFontTx/>
              <a:buNone/>
              <a:tabLst>
                <a:tab pos="169863" algn="l"/>
                <a:tab pos="1084263" algn="l"/>
                <a:tab pos="1998663" algn="l"/>
                <a:tab pos="2913063" algn="l"/>
                <a:tab pos="3827463" algn="l"/>
                <a:tab pos="4741863" algn="l"/>
                <a:tab pos="5656263" algn="l"/>
                <a:tab pos="6570663" algn="l"/>
                <a:tab pos="7485063" algn="l"/>
                <a:tab pos="8399463" algn="l"/>
                <a:tab pos="9313863" algn="l"/>
                <a:tab pos="10228263" algn="l"/>
              </a:tabLst>
              <a:defRPr/>
            </a:pPr>
            <a:r>
              <a:rPr lang="es-ES" altLang="es-ES" dirty="0">
                <a:latin typeface="Arial" panose="020B0604020202020204" pitchFamily="34" charset="0"/>
                <a:ea typeface="ＭＳ Ｐゴシック" panose="020B0600070205080204" pitchFamily="34" charset="-128"/>
              </a:rPr>
              <a:t>	• Talla pequeña: 28-33 cm.</a:t>
            </a:r>
          </a:p>
          <a:p>
            <a:pPr marL="169863" indent="-169863">
              <a:spcBef>
                <a:spcPts val="450"/>
              </a:spcBef>
              <a:buClrTx/>
              <a:buFontTx/>
              <a:buNone/>
              <a:tabLst>
                <a:tab pos="169863" algn="l"/>
                <a:tab pos="1084263" algn="l"/>
                <a:tab pos="1998663" algn="l"/>
                <a:tab pos="2913063" algn="l"/>
                <a:tab pos="3827463" algn="l"/>
                <a:tab pos="4741863" algn="l"/>
                <a:tab pos="5656263" algn="l"/>
                <a:tab pos="6570663" algn="l"/>
                <a:tab pos="7485063" algn="l"/>
                <a:tab pos="8399463" algn="l"/>
                <a:tab pos="9313863" algn="l"/>
                <a:tab pos="10228263" algn="l"/>
              </a:tabLst>
              <a:defRPr/>
            </a:pPr>
            <a:r>
              <a:rPr lang="es-ES" altLang="es-ES" dirty="0">
                <a:latin typeface="Arial" panose="020B0604020202020204" pitchFamily="34" charset="0"/>
                <a:ea typeface="ＭＳ Ｐゴシック" panose="020B0600070205080204" pitchFamily="34" charset="-128"/>
              </a:rPr>
              <a:t>	• Talla mediana: 34-39 cm.</a:t>
            </a:r>
          </a:p>
          <a:p>
            <a:pPr marL="169863" indent="-169863">
              <a:spcBef>
                <a:spcPts val="450"/>
              </a:spcBef>
              <a:buClrTx/>
              <a:buFontTx/>
              <a:buNone/>
              <a:tabLst>
                <a:tab pos="169863" algn="l"/>
                <a:tab pos="1084263" algn="l"/>
                <a:tab pos="1998663" algn="l"/>
                <a:tab pos="2913063" algn="l"/>
                <a:tab pos="3827463" algn="l"/>
                <a:tab pos="4741863" algn="l"/>
                <a:tab pos="5656263" algn="l"/>
                <a:tab pos="6570663" algn="l"/>
                <a:tab pos="7485063" algn="l"/>
                <a:tab pos="8399463" algn="l"/>
                <a:tab pos="9313863" algn="l"/>
                <a:tab pos="10228263" algn="l"/>
              </a:tabLst>
              <a:defRPr/>
            </a:pPr>
            <a:r>
              <a:rPr lang="it-IT" altLang="es-ES" dirty="0">
                <a:latin typeface="Arial" panose="020B0604020202020204" pitchFamily="34" charset="0"/>
                <a:ea typeface="ＭＳ Ｐゴシック" panose="020B0600070205080204" pitchFamily="34" charset="-128"/>
              </a:rPr>
              <a:t>	• Talla grande: 40-45 cm.</a:t>
            </a:r>
          </a:p>
          <a:p>
            <a:pPr marL="169863" indent="-169863" eaLnBrk="1" hangingPunct="1">
              <a:spcBef>
                <a:spcPts val="450"/>
              </a:spcBef>
              <a:buFont typeface="Arial" panose="020B0604020202020204" pitchFamily="34" charset="0"/>
              <a:buChar char="•"/>
              <a:tabLst>
                <a:tab pos="169863" algn="l"/>
                <a:tab pos="1084263" algn="l"/>
                <a:tab pos="1998663" algn="l"/>
                <a:tab pos="2913063" algn="l"/>
                <a:tab pos="3827463" algn="l"/>
                <a:tab pos="4741863" algn="l"/>
                <a:tab pos="5656263" algn="l"/>
                <a:tab pos="6570663" algn="l"/>
                <a:tab pos="7485063" algn="l"/>
                <a:tab pos="8399463" algn="l"/>
                <a:tab pos="9313863" algn="l"/>
                <a:tab pos="10228263" algn="l"/>
              </a:tabLst>
              <a:defRPr/>
            </a:pPr>
            <a:r>
              <a:rPr lang="es-ES" altLang="es-ES" dirty="0">
                <a:latin typeface="Arial" panose="020B0604020202020204" pitchFamily="34" charset="0"/>
                <a:ea typeface="ＭＳ Ｐゴシック" panose="020B0600070205080204" pitchFamily="34" charset="-128"/>
              </a:rPr>
              <a:t>En el anillo se encuentran los puertos de conexión universales de 15 mm para introducir sondas nasogástricas, de aspiración etc.  </a:t>
            </a:r>
          </a:p>
          <a:p>
            <a:pPr marL="169863" indent="-169863" eaLnBrk="1" hangingPunct="1">
              <a:spcBef>
                <a:spcPts val="450"/>
              </a:spcBef>
              <a:buFont typeface="Arial" panose="020B0604020202020204" pitchFamily="34" charset="0"/>
              <a:buChar char="•"/>
              <a:tabLst>
                <a:tab pos="169863" algn="l"/>
                <a:tab pos="1084263" algn="l"/>
                <a:tab pos="1998663" algn="l"/>
                <a:tab pos="2913063" algn="l"/>
                <a:tab pos="3827463" algn="l"/>
                <a:tab pos="4741863" algn="l"/>
                <a:tab pos="5656263" algn="l"/>
                <a:tab pos="6570663" algn="l"/>
                <a:tab pos="7485063" algn="l"/>
                <a:tab pos="8399463" algn="l"/>
                <a:tab pos="9313863" algn="l"/>
                <a:tab pos="10228263" algn="l"/>
              </a:tabLst>
              <a:defRPr/>
            </a:pPr>
            <a:r>
              <a:rPr lang="es-ES" altLang="es-ES" dirty="0" err="1">
                <a:latin typeface="Arial" panose="020B0604020202020204" pitchFamily="34" charset="0"/>
                <a:ea typeface="ＭＳ Ｐゴシック" panose="020B0600070205080204" pitchFamily="34" charset="-128"/>
              </a:rPr>
              <a:t>Ademas</a:t>
            </a:r>
            <a:r>
              <a:rPr lang="es-ES" altLang="es-ES" dirty="0">
                <a:latin typeface="Arial" panose="020B0604020202020204" pitchFamily="34" charset="0"/>
                <a:ea typeface="ＭＳ Ｐゴシック" panose="020B0600070205080204" pitchFamily="34" charset="-128"/>
              </a:rPr>
              <a:t> es conveniente disponer de un manómetro y medidor de Fi02.</a:t>
            </a:r>
          </a:p>
        </p:txBody>
      </p:sp>
    </p:spTree>
    <p:extLst>
      <p:ext uri="{BB962C8B-B14F-4D97-AF65-F5344CB8AC3E}">
        <p14:creationId xmlns:p14="http://schemas.microsoft.com/office/powerpoint/2010/main" val="1386227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205CCCA-A8AD-B24F-902A-13AABEA050D8}"/>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B79F7204-88EC-E04D-96F6-C45C2A711AE0}" type="slidenum">
              <a:rPr lang="es-ES" altLang="es-ES" sz="1200">
                <a:solidFill>
                  <a:srgbClr val="000000"/>
                </a:solidFill>
              </a:rPr>
              <a:pPr/>
              <a:t>22</a:t>
            </a:fld>
            <a:endParaRPr lang="es-ES" altLang="es-ES" sz="1200">
              <a:solidFill>
                <a:srgbClr val="000000"/>
              </a:solidFill>
            </a:endParaRPr>
          </a:p>
        </p:txBody>
      </p:sp>
      <p:sp>
        <p:nvSpPr>
          <p:cNvPr id="111617" name="Text Box 1">
            <a:extLst>
              <a:ext uri="{FF2B5EF4-FFF2-40B4-BE49-F238E27FC236}">
                <a16:creationId xmlns:a16="http://schemas.microsoft.com/office/drawing/2014/main" id="{960340FF-76E2-2943-A3BE-0431541EA535}"/>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4DCD0CAC-CECB-1945-BEB9-13757D07F3D9}" type="slidenum">
              <a:rPr lang="es-ES" altLang="es-ES" sz="1200">
                <a:solidFill>
                  <a:srgbClr val="000000"/>
                </a:solidFill>
              </a:rPr>
              <a:pPr algn="r" eaLnBrk="1" hangingPunct="1">
                <a:buSzPct val="100000"/>
              </a:pPr>
              <a:t>22</a:t>
            </a:fld>
            <a:endParaRPr lang="es-ES" altLang="es-ES" sz="1200">
              <a:solidFill>
                <a:srgbClr val="000000"/>
              </a:solidFill>
            </a:endParaRPr>
          </a:p>
        </p:txBody>
      </p:sp>
      <p:sp>
        <p:nvSpPr>
          <p:cNvPr id="111618" name="Text Box 2">
            <a:extLst>
              <a:ext uri="{FF2B5EF4-FFF2-40B4-BE49-F238E27FC236}">
                <a16:creationId xmlns:a16="http://schemas.microsoft.com/office/drawing/2014/main" id="{EF2BF123-BC89-054E-8F57-81F237D01B7F}"/>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11619" name="Text Box 3">
            <a:extLst>
              <a:ext uri="{FF2B5EF4-FFF2-40B4-BE49-F238E27FC236}">
                <a16:creationId xmlns:a16="http://schemas.microsoft.com/office/drawing/2014/main" id="{56862CE2-C76E-7C4B-B929-99AB36B441F5}"/>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altLang="es-ES">
                <a:latin typeface="Arial" panose="020B0604020202020204" pitchFamily="34" charset="0"/>
                <a:ea typeface="ＭＳ Ｐゴシック" panose="020B0600070205080204" pitchFamily="34" charset="-128"/>
              </a:rPr>
              <a:t>Existen Helmet para ventilación con BiPAP con 2 puertos de 22 mm para la conexión del circuito inspiratorio y espiratorio del ventilador y Helmet para CPAP (que es el más utilizado) con un conector inspiratorio y una válvula expiratoria de muelles con la que ajustamos el nivel de CPAP. </a:t>
            </a: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s-ES" altLang="es-E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55118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258BCFA-80FD-BF44-BD8F-90D50FA37AF4}"/>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7FD18634-B55A-5F48-950C-001027985774}" type="slidenum">
              <a:rPr lang="es-ES" altLang="es-ES" sz="1200">
                <a:solidFill>
                  <a:srgbClr val="000000"/>
                </a:solidFill>
              </a:rPr>
              <a:pPr/>
              <a:t>23</a:t>
            </a:fld>
            <a:endParaRPr lang="es-ES" altLang="es-ES" sz="1200">
              <a:solidFill>
                <a:srgbClr val="000000"/>
              </a:solidFill>
            </a:endParaRPr>
          </a:p>
        </p:txBody>
      </p:sp>
      <p:sp>
        <p:nvSpPr>
          <p:cNvPr id="112641" name="Text Box 1">
            <a:extLst>
              <a:ext uri="{FF2B5EF4-FFF2-40B4-BE49-F238E27FC236}">
                <a16:creationId xmlns:a16="http://schemas.microsoft.com/office/drawing/2014/main" id="{415327AD-C32B-CF41-887F-3D0886D70C8C}"/>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28B9E052-E424-5543-B464-343E2F1357D2}" type="slidenum">
              <a:rPr lang="es-ES" altLang="es-ES" sz="1200">
                <a:solidFill>
                  <a:srgbClr val="000000"/>
                </a:solidFill>
              </a:rPr>
              <a:pPr algn="r" eaLnBrk="1" hangingPunct="1">
                <a:buSzPct val="100000"/>
              </a:pPr>
              <a:t>23</a:t>
            </a:fld>
            <a:endParaRPr lang="es-ES" altLang="es-ES" sz="1200">
              <a:solidFill>
                <a:srgbClr val="000000"/>
              </a:solidFill>
            </a:endParaRPr>
          </a:p>
        </p:txBody>
      </p:sp>
      <p:sp>
        <p:nvSpPr>
          <p:cNvPr id="112642" name="Text Box 2">
            <a:extLst>
              <a:ext uri="{FF2B5EF4-FFF2-40B4-BE49-F238E27FC236}">
                <a16:creationId xmlns:a16="http://schemas.microsoft.com/office/drawing/2014/main" id="{C54D8D6A-E1EE-DE48-A2F8-059F9F6A54FA}"/>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12643" name="Text Box 3">
            <a:extLst>
              <a:ext uri="{FF2B5EF4-FFF2-40B4-BE49-F238E27FC236}">
                <a16:creationId xmlns:a16="http://schemas.microsoft.com/office/drawing/2014/main" id="{EA28A4FD-485C-1745-87F3-72CD97EF9D22}"/>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s-ES" altLang="es-E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59869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3D7BDA6-1309-5C48-94F1-9ED58ECB52FC}"/>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F146F581-12BB-D64B-B761-DB2DD5E91C05}" type="slidenum">
              <a:rPr lang="es-ES" altLang="es-ES" sz="1200">
                <a:solidFill>
                  <a:srgbClr val="000000"/>
                </a:solidFill>
              </a:rPr>
              <a:pPr/>
              <a:t>24</a:t>
            </a:fld>
            <a:endParaRPr lang="es-ES" altLang="es-ES" sz="1200">
              <a:solidFill>
                <a:srgbClr val="000000"/>
              </a:solidFill>
            </a:endParaRPr>
          </a:p>
        </p:txBody>
      </p:sp>
      <p:sp>
        <p:nvSpPr>
          <p:cNvPr id="104449" name="Text Box 1">
            <a:extLst>
              <a:ext uri="{FF2B5EF4-FFF2-40B4-BE49-F238E27FC236}">
                <a16:creationId xmlns:a16="http://schemas.microsoft.com/office/drawing/2014/main" id="{6573F5A0-2191-E749-886B-68F8C1647E7C}"/>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CBDB0F4F-DE2F-714A-B358-A4EAD7C6730A}" type="slidenum">
              <a:rPr lang="es-ES" altLang="es-ES" sz="1200">
                <a:solidFill>
                  <a:srgbClr val="000000"/>
                </a:solidFill>
              </a:rPr>
              <a:pPr algn="r" eaLnBrk="1" hangingPunct="1">
                <a:buSzPct val="100000"/>
              </a:pPr>
              <a:t>24</a:t>
            </a:fld>
            <a:endParaRPr lang="es-ES" altLang="es-ES" sz="1200">
              <a:solidFill>
                <a:srgbClr val="000000"/>
              </a:solidFill>
            </a:endParaRPr>
          </a:p>
        </p:txBody>
      </p:sp>
      <p:sp>
        <p:nvSpPr>
          <p:cNvPr id="104450" name="Text Box 2">
            <a:extLst>
              <a:ext uri="{FF2B5EF4-FFF2-40B4-BE49-F238E27FC236}">
                <a16:creationId xmlns:a16="http://schemas.microsoft.com/office/drawing/2014/main" id="{0F7A1C5C-1129-2044-8ED3-325778C19654}"/>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04451" name="Text Box 3">
            <a:extLst>
              <a:ext uri="{FF2B5EF4-FFF2-40B4-BE49-F238E27FC236}">
                <a16:creationId xmlns:a16="http://schemas.microsoft.com/office/drawing/2014/main" id="{D6849698-2CD5-8749-9EF3-F7C1A8130772}"/>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CO" b="1">
                <a:latin typeface="Arial" pitchFamily="34" charset="0"/>
                <a:ea typeface="ＭＳ Ｐゴシック" pitchFamily="2" charset="-128"/>
              </a:rPr>
              <a:t>NOTA: </a:t>
            </a:r>
            <a:r>
              <a:rPr lang="es-CO">
                <a:latin typeface="Arial" pitchFamily="34" charset="0"/>
                <a:ea typeface="ＭＳ Ｐゴシック" pitchFamily="2" charset="-128"/>
              </a:rPr>
              <a:t>No pisar el margen izquierdo con textos o figuras. Respetar los logos y el margen de color gris izquierdo por completo. Desplazar hacia la derecha los títulos, figuras y textos para agregar en la diapositiva.</a:t>
            </a:r>
          </a:p>
        </p:txBody>
      </p:sp>
    </p:spTree>
    <p:extLst>
      <p:ext uri="{BB962C8B-B14F-4D97-AF65-F5344CB8AC3E}">
        <p14:creationId xmlns:p14="http://schemas.microsoft.com/office/powerpoint/2010/main" val="2589963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A8804B7-8E63-FE48-99D3-84301182B71D}"/>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ADB31483-D443-C646-BB8F-A6FD7EF2B19C}" type="slidenum">
              <a:rPr lang="es-ES" altLang="es-ES" sz="1200">
                <a:solidFill>
                  <a:srgbClr val="000000"/>
                </a:solidFill>
              </a:rPr>
              <a:pPr/>
              <a:t>25</a:t>
            </a:fld>
            <a:endParaRPr lang="es-ES" altLang="es-ES" sz="1200">
              <a:solidFill>
                <a:srgbClr val="000000"/>
              </a:solidFill>
            </a:endParaRPr>
          </a:p>
        </p:txBody>
      </p:sp>
      <p:sp>
        <p:nvSpPr>
          <p:cNvPr id="105473" name="Text Box 1">
            <a:extLst>
              <a:ext uri="{FF2B5EF4-FFF2-40B4-BE49-F238E27FC236}">
                <a16:creationId xmlns:a16="http://schemas.microsoft.com/office/drawing/2014/main" id="{2A07A0BA-C710-DA48-8DF6-51C77E728654}"/>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4CD71E14-BAE0-FB45-9113-15B27639AC41}" type="slidenum">
              <a:rPr lang="es-ES" altLang="es-ES" sz="1200">
                <a:solidFill>
                  <a:srgbClr val="000000"/>
                </a:solidFill>
              </a:rPr>
              <a:pPr algn="r" eaLnBrk="1" hangingPunct="1">
                <a:buSzPct val="100000"/>
              </a:pPr>
              <a:t>25</a:t>
            </a:fld>
            <a:endParaRPr lang="es-ES" altLang="es-ES" sz="1200">
              <a:solidFill>
                <a:srgbClr val="000000"/>
              </a:solidFill>
            </a:endParaRPr>
          </a:p>
        </p:txBody>
      </p:sp>
      <p:sp>
        <p:nvSpPr>
          <p:cNvPr id="105474" name="Text Box 2">
            <a:extLst>
              <a:ext uri="{FF2B5EF4-FFF2-40B4-BE49-F238E27FC236}">
                <a16:creationId xmlns:a16="http://schemas.microsoft.com/office/drawing/2014/main" id="{7D913884-907B-1E42-A073-1E235F527B64}"/>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05475" name="Text Box 3">
            <a:extLst>
              <a:ext uri="{FF2B5EF4-FFF2-40B4-BE49-F238E27FC236}">
                <a16:creationId xmlns:a16="http://schemas.microsoft.com/office/drawing/2014/main" id="{6164AF6F-A788-7344-A42C-47B395664EF3}"/>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CO" b="1">
                <a:latin typeface="Arial" pitchFamily="34" charset="0"/>
                <a:ea typeface="ＭＳ Ｐゴシック" pitchFamily="2" charset="-128"/>
              </a:rPr>
              <a:t>NOTA: </a:t>
            </a:r>
            <a:r>
              <a:rPr lang="es-CO">
                <a:latin typeface="Arial" pitchFamily="34" charset="0"/>
                <a:ea typeface="ＭＳ Ｐゴシック" pitchFamily="2" charset="-128"/>
              </a:rPr>
              <a:t>No pisar el margen izquierdo con textos o figuras. Respetar los logos y el margen de color gris izquierdo por completo. Desplazar hacia la derecha los títulos, figuras y textos para agregar en la diapositiva.</a:t>
            </a:r>
          </a:p>
        </p:txBody>
      </p:sp>
    </p:spTree>
    <p:extLst>
      <p:ext uri="{BB962C8B-B14F-4D97-AF65-F5344CB8AC3E}">
        <p14:creationId xmlns:p14="http://schemas.microsoft.com/office/powerpoint/2010/main" val="1998500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C20E2C1-D8B6-F94C-8AC0-4B032B00C15D}"/>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6BF3E079-799C-BB4E-BDDA-27C8EDA1494E}" type="slidenum">
              <a:rPr lang="es-ES" altLang="es-ES" sz="1200">
                <a:solidFill>
                  <a:srgbClr val="000000"/>
                </a:solidFill>
              </a:rPr>
              <a:pPr/>
              <a:t>26</a:t>
            </a:fld>
            <a:endParaRPr lang="es-ES" altLang="es-ES" sz="1200">
              <a:solidFill>
                <a:srgbClr val="000000"/>
              </a:solidFill>
            </a:endParaRPr>
          </a:p>
        </p:txBody>
      </p:sp>
      <p:sp>
        <p:nvSpPr>
          <p:cNvPr id="73729" name="Text Box 1">
            <a:extLst>
              <a:ext uri="{FF2B5EF4-FFF2-40B4-BE49-F238E27FC236}">
                <a16:creationId xmlns:a16="http://schemas.microsoft.com/office/drawing/2014/main" id="{0E6BF946-5550-6A42-B8EC-3C85C7CA53C6}"/>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BC2C8133-B9E6-504C-9438-78ACBD15DB9D}" type="slidenum">
              <a:rPr lang="es-ES" altLang="es-ES" sz="1200">
                <a:solidFill>
                  <a:srgbClr val="000000"/>
                </a:solidFill>
              </a:rPr>
              <a:pPr algn="r" eaLnBrk="1" hangingPunct="1">
                <a:buSzPct val="100000"/>
              </a:pPr>
              <a:t>26</a:t>
            </a:fld>
            <a:endParaRPr lang="es-ES" altLang="es-ES" sz="1200">
              <a:solidFill>
                <a:srgbClr val="000000"/>
              </a:solidFill>
            </a:endParaRPr>
          </a:p>
        </p:txBody>
      </p:sp>
      <p:sp>
        <p:nvSpPr>
          <p:cNvPr id="73730" name="Text Box 2">
            <a:extLst>
              <a:ext uri="{FF2B5EF4-FFF2-40B4-BE49-F238E27FC236}">
                <a16:creationId xmlns:a16="http://schemas.microsoft.com/office/drawing/2014/main" id="{001566D3-7180-6D4C-8ABE-63887F3F5FB5}"/>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73731" name="Text Box 3">
            <a:extLst>
              <a:ext uri="{FF2B5EF4-FFF2-40B4-BE49-F238E27FC236}">
                <a16:creationId xmlns:a16="http://schemas.microsoft.com/office/drawing/2014/main" id="{F2ADEF6C-A3D0-5948-9732-4E9F6EF25C11}"/>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CO">
                <a:latin typeface="Arial" pitchFamily="34" charset="0"/>
                <a:ea typeface="ＭＳ Ｐゴシック" pitchFamily="2" charset="-128"/>
              </a:rPr>
              <a:t>Agregar el subtítulo de la presentación.</a:t>
            </a:r>
          </a:p>
        </p:txBody>
      </p:sp>
    </p:spTree>
    <p:extLst>
      <p:ext uri="{BB962C8B-B14F-4D97-AF65-F5344CB8AC3E}">
        <p14:creationId xmlns:p14="http://schemas.microsoft.com/office/powerpoint/2010/main" val="368338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DAA4213-6B9B-E142-AC6F-6B920B5B801B}"/>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DA6299F9-5F67-E841-8859-A5FCAF020958}" type="slidenum">
              <a:rPr lang="es-ES" altLang="es-ES" sz="1200">
                <a:solidFill>
                  <a:srgbClr val="000000"/>
                </a:solidFill>
              </a:rPr>
              <a:pPr/>
              <a:t>27</a:t>
            </a:fld>
            <a:endParaRPr lang="es-ES" altLang="es-ES" sz="1200">
              <a:solidFill>
                <a:srgbClr val="000000"/>
              </a:solidFill>
            </a:endParaRPr>
          </a:p>
        </p:txBody>
      </p:sp>
      <p:sp>
        <p:nvSpPr>
          <p:cNvPr id="89089" name="Text Box 1">
            <a:extLst>
              <a:ext uri="{FF2B5EF4-FFF2-40B4-BE49-F238E27FC236}">
                <a16:creationId xmlns:a16="http://schemas.microsoft.com/office/drawing/2014/main" id="{296797CC-8F7E-FD42-863A-69F5C782B9CE}"/>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89090" name="Text Box 2">
            <a:extLst>
              <a:ext uri="{FF2B5EF4-FFF2-40B4-BE49-F238E27FC236}">
                <a16:creationId xmlns:a16="http://schemas.microsoft.com/office/drawing/2014/main" id="{4345AAC7-6B94-994F-A420-01ADCFB4BC10}"/>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s-ES" altLang="es-ES">
              <a:latin typeface="Calibri" panose="020F0502020204030204" pitchFamily="34" charset="0"/>
              <a:ea typeface="ＭＳ Ｐゴシック" panose="020B0600070205080204" pitchFamily="34" charset="-128"/>
            </a:endParaRPr>
          </a:p>
        </p:txBody>
      </p:sp>
      <p:sp>
        <p:nvSpPr>
          <p:cNvPr id="89091" name="Text Box 3">
            <a:extLst>
              <a:ext uri="{FF2B5EF4-FFF2-40B4-BE49-F238E27FC236}">
                <a16:creationId xmlns:a16="http://schemas.microsoft.com/office/drawing/2014/main" id="{FF671361-9137-6346-982B-D78A2889BD53}"/>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2E7F0348-8963-584F-B5B8-F0292672171D}" type="slidenum">
              <a:rPr lang="es-ES" altLang="es-ES" sz="1200">
                <a:solidFill>
                  <a:srgbClr val="000000"/>
                </a:solidFill>
              </a:rPr>
              <a:pPr algn="r" eaLnBrk="1" hangingPunct="1">
                <a:buSzPct val="100000"/>
              </a:pPr>
              <a:t>27</a:t>
            </a:fld>
            <a:endParaRPr lang="es-ES" altLang="es-ES" sz="1200">
              <a:solidFill>
                <a:srgbClr val="000000"/>
              </a:solidFill>
            </a:endParaRPr>
          </a:p>
        </p:txBody>
      </p:sp>
    </p:spTree>
    <p:extLst>
      <p:ext uri="{BB962C8B-B14F-4D97-AF65-F5344CB8AC3E}">
        <p14:creationId xmlns:p14="http://schemas.microsoft.com/office/powerpoint/2010/main" val="492152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5C7F703-1E96-3D42-AA10-21E2CE1D3AA0}"/>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EACF6DD9-A4E4-6240-B27F-6F10062475DB}" type="slidenum">
              <a:rPr lang="es-ES" altLang="es-ES" sz="1200">
                <a:solidFill>
                  <a:srgbClr val="000000"/>
                </a:solidFill>
              </a:rPr>
              <a:pPr/>
              <a:t>28</a:t>
            </a:fld>
            <a:endParaRPr lang="es-ES" altLang="es-ES" sz="1200">
              <a:solidFill>
                <a:srgbClr val="000000"/>
              </a:solidFill>
            </a:endParaRPr>
          </a:p>
        </p:txBody>
      </p:sp>
      <p:sp>
        <p:nvSpPr>
          <p:cNvPr id="121857" name="Text Box 1">
            <a:extLst>
              <a:ext uri="{FF2B5EF4-FFF2-40B4-BE49-F238E27FC236}">
                <a16:creationId xmlns:a16="http://schemas.microsoft.com/office/drawing/2014/main" id="{F299BE00-4628-4F45-A364-34DE89C2F833}"/>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6FFD3F84-2A7D-694F-8C3F-5C44343E65F4}" type="slidenum">
              <a:rPr lang="es-ES" altLang="es-ES" sz="1200">
                <a:solidFill>
                  <a:srgbClr val="000000"/>
                </a:solidFill>
              </a:rPr>
              <a:pPr algn="r" eaLnBrk="1" hangingPunct="1">
                <a:buSzPct val="100000"/>
              </a:pPr>
              <a:t>28</a:t>
            </a:fld>
            <a:endParaRPr lang="es-ES" altLang="es-ES" sz="1200">
              <a:solidFill>
                <a:srgbClr val="000000"/>
              </a:solidFill>
            </a:endParaRPr>
          </a:p>
        </p:txBody>
      </p:sp>
      <p:sp>
        <p:nvSpPr>
          <p:cNvPr id="121858" name="Text Box 2">
            <a:extLst>
              <a:ext uri="{FF2B5EF4-FFF2-40B4-BE49-F238E27FC236}">
                <a16:creationId xmlns:a16="http://schemas.microsoft.com/office/drawing/2014/main" id="{1CF81224-F23B-C343-BC4C-600FA88F625C}"/>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21859" name="Text Box 3">
            <a:extLst>
              <a:ext uri="{FF2B5EF4-FFF2-40B4-BE49-F238E27FC236}">
                <a16:creationId xmlns:a16="http://schemas.microsoft.com/office/drawing/2014/main" id="{F6D480D1-8C30-D646-9724-B952C6BC1C8E}"/>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CO">
                <a:latin typeface="Arial" pitchFamily="34" charset="0"/>
                <a:ea typeface="ＭＳ Ｐゴシック" pitchFamily="2" charset="-128"/>
              </a:rPr>
              <a:t>Agregar el subtítulo de la presentación.</a:t>
            </a:r>
          </a:p>
        </p:txBody>
      </p:sp>
    </p:spTree>
    <p:extLst>
      <p:ext uri="{BB962C8B-B14F-4D97-AF65-F5344CB8AC3E}">
        <p14:creationId xmlns:p14="http://schemas.microsoft.com/office/powerpoint/2010/main" val="2685079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DBF4A429-0FDC-E14C-8EC9-14D9CE8E50D0}"/>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3232E173-0936-A043-B34F-EE038AE930C0}" type="slidenum">
              <a:rPr lang="es-ES" altLang="es-ES" sz="1200">
                <a:solidFill>
                  <a:srgbClr val="000000"/>
                </a:solidFill>
              </a:rPr>
              <a:pPr/>
              <a:t>30</a:t>
            </a:fld>
            <a:endParaRPr lang="es-ES" altLang="es-ES" sz="1200">
              <a:solidFill>
                <a:srgbClr val="000000"/>
              </a:solidFill>
            </a:endParaRPr>
          </a:p>
        </p:txBody>
      </p:sp>
      <p:sp>
        <p:nvSpPr>
          <p:cNvPr id="124929" name="Text Box 1">
            <a:extLst>
              <a:ext uri="{FF2B5EF4-FFF2-40B4-BE49-F238E27FC236}">
                <a16:creationId xmlns:a16="http://schemas.microsoft.com/office/drawing/2014/main" id="{137F052C-68D9-154E-8CB2-95FB3F935824}"/>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24930" name="Text Box 2">
            <a:extLst>
              <a:ext uri="{FF2B5EF4-FFF2-40B4-BE49-F238E27FC236}">
                <a16:creationId xmlns:a16="http://schemas.microsoft.com/office/drawing/2014/main" id="{0A27CD08-680E-C34B-A1DB-A3B4DDAD2995}"/>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s-ES" altLang="es-E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29196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5C5598AB-8B72-FF48-A634-259650F24A58}"/>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75F6F180-F8E8-9242-8B13-DFFB2BE2FC5B}" type="slidenum">
              <a:rPr lang="es-ES" altLang="es-ES" sz="1200">
                <a:solidFill>
                  <a:srgbClr val="000000"/>
                </a:solidFill>
              </a:rPr>
              <a:pPr/>
              <a:t>31</a:t>
            </a:fld>
            <a:endParaRPr lang="es-ES" altLang="es-ES" sz="1200">
              <a:solidFill>
                <a:srgbClr val="000000"/>
              </a:solidFill>
            </a:endParaRPr>
          </a:p>
        </p:txBody>
      </p:sp>
      <p:sp>
        <p:nvSpPr>
          <p:cNvPr id="126977" name="Text Box 1">
            <a:extLst>
              <a:ext uri="{FF2B5EF4-FFF2-40B4-BE49-F238E27FC236}">
                <a16:creationId xmlns:a16="http://schemas.microsoft.com/office/drawing/2014/main" id="{BFE92890-B725-AE4B-9A24-6D50002364D1}"/>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26978" name="Text Box 2">
            <a:extLst>
              <a:ext uri="{FF2B5EF4-FFF2-40B4-BE49-F238E27FC236}">
                <a16:creationId xmlns:a16="http://schemas.microsoft.com/office/drawing/2014/main" id="{D923C225-B228-B74F-AC4D-64797C6F0EBD}"/>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s-ES" altLang="es-E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948593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C20E2C1-D8B6-F94C-8AC0-4B032B00C15D}"/>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6BF3E079-799C-BB4E-BDDA-27C8EDA1494E}" type="slidenum">
              <a:rPr lang="es-ES" altLang="es-ES" sz="1200">
                <a:solidFill>
                  <a:srgbClr val="000000"/>
                </a:solidFill>
              </a:rPr>
              <a:pPr/>
              <a:t>4</a:t>
            </a:fld>
            <a:endParaRPr lang="es-ES" altLang="es-ES" sz="1200">
              <a:solidFill>
                <a:srgbClr val="000000"/>
              </a:solidFill>
            </a:endParaRPr>
          </a:p>
        </p:txBody>
      </p:sp>
      <p:sp>
        <p:nvSpPr>
          <p:cNvPr id="73729" name="Text Box 1">
            <a:extLst>
              <a:ext uri="{FF2B5EF4-FFF2-40B4-BE49-F238E27FC236}">
                <a16:creationId xmlns:a16="http://schemas.microsoft.com/office/drawing/2014/main" id="{0E6BF946-5550-6A42-B8EC-3C85C7CA53C6}"/>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BC2C8133-B9E6-504C-9438-78ACBD15DB9D}" type="slidenum">
              <a:rPr lang="es-ES" altLang="es-ES" sz="1200">
                <a:solidFill>
                  <a:srgbClr val="000000"/>
                </a:solidFill>
              </a:rPr>
              <a:pPr algn="r" eaLnBrk="1" hangingPunct="1">
                <a:buSzPct val="100000"/>
              </a:pPr>
              <a:t>4</a:t>
            </a:fld>
            <a:endParaRPr lang="es-ES" altLang="es-ES" sz="1200">
              <a:solidFill>
                <a:srgbClr val="000000"/>
              </a:solidFill>
            </a:endParaRPr>
          </a:p>
        </p:txBody>
      </p:sp>
      <p:sp>
        <p:nvSpPr>
          <p:cNvPr id="73730" name="Text Box 2">
            <a:extLst>
              <a:ext uri="{FF2B5EF4-FFF2-40B4-BE49-F238E27FC236}">
                <a16:creationId xmlns:a16="http://schemas.microsoft.com/office/drawing/2014/main" id="{001566D3-7180-6D4C-8ABE-63887F3F5FB5}"/>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73731" name="Text Box 3">
            <a:extLst>
              <a:ext uri="{FF2B5EF4-FFF2-40B4-BE49-F238E27FC236}">
                <a16:creationId xmlns:a16="http://schemas.microsoft.com/office/drawing/2014/main" id="{F2ADEF6C-A3D0-5948-9732-4E9F6EF25C11}"/>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CO">
                <a:latin typeface="Arial" pitchFamily="34" charset="0"/>
                <a:ea typeface="ＭＳ Ｐゴシック" pitchFamily="2" charset="-128"/>
              </a:rPr>
              <a:t>Agregar el subtítulo de la presentación.</a:t>
            </a:r>
          </a:p>
        </p:txBody>
      </p:sp>
    </p:spTree>
    <p:extLst>
      <p:ext uri="{BB962C8B-B14F-4D97-AF65-F5344CB8AC3E}">
        <p14:creationId xmlns:p14="http://schemas.microsoft.com/office/powerpoint/2010/main" val="1380723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FD3FF1B-6285-BB44-AF27-3BC2CD2BFD67}"/>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69440F80-4BCC-2A47-99B2-4250A62D988B}" type="slidenum">
              <a:rPr lang="es-ES" altLang="es-ES" sz="1200">
                <a:solidFill>
                  <a:srgbClr val="000000"/>
                </a:solidFill>
              </a:rPr>
              <a:pPr/>
              <a:t>32</a:t>
            </a:fld>
            <a:endParaRPr lang="es-ES" altLang="es-ES" sz="1200">
              <a:solidFill>
                <a:srgbClr val="000000"/>
              </a:solidFill>
            </a:endParaRPr>
          </a:p>
        </p:txBody>
      </p:sp>
      <p:sp>
        <p:nvSpPr>
          <p:cNvPr id="130049" name="Text Box 1">
            <a:extLst>
              <a:ext uri="{FF2B5EF4-FFF2-40B4-BE49-F238E27FC236}">
                <a16:creationId xmlns:a16="http://schemas.microsoft.com/office/drawing/2014/main" id="{46761DF4-0EF8-9D41-9166-029F18643615}"/>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739EFB1A-634C-BD49-8783-CA67CE3E0991}" type="slidenum">
              <a:rPr lang="es-ES" altLang="es-ES" sz="1200">
                <a:solidFill>
                  <a:srgbClr val="000000"/>
                </a:solidFill>
              </a:rPr>
              <a:pPr algn="r" eaLnBrk="1" hangingPunct="1">
                <a:buSzPct val="100000"/>
              </a:pPr>
              <a:t>32</a:t>
            </a:fld>
            <a:endParaRPr lang="es-ES" altLang="es-ES" sz="1200">
              <a:solidFill>
                <a:srgbClr val="000000"/>
              </a:solidFill>
            </a:endParaRPr>
          </a:p>
        </p:txBody>
      </p:sp>
      <p:sp>
        <p:nvSpPr>
          <p:cNvPr id="130050" name="Text Box 2">
            <a:extLst>
              <a:ext uri="{FF2B5EF4-FFF2-40B4-BE49-F238E27FC236}">
                <a16:creationId xmlns:a16="http://schemas.microsoft.com/office/drawing/2014/main" id="{42165F3A-01EC-1C44-ACA9-767EB7545382}"/>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30051" name="Text Box 3">
            <a:extLst>
              <a:ext uri="{FF2B5EF4-FFF2-40B4-BE49-F238E27FC236}">
                <a16:creationId xmlns:a16="http://schemas.microsoft.com/office/drawing/2014/main" id="{2AFFFD58-7CC8-0041-9621-5113321A63E8}"/>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CO">
                <a:latin typeface="Arial" pitchFamily="34" charset="0"/>
                <a:ea typeface="ＭＳ Ｐゴシック" pitchFamily="2" charset="-128"/>
              </a:rPr>
              <a:t>Agregar el subtítulo de la presentación.</a:t>
            </a:r>
          </a:p>
        </p:txBody>
      </p:sp>
    </p:spTree>
    <p:extLst>
      <p:ext uri="{BB962C8B-B14F-4D97-AF65-F5344CB8AC3E}">
        <p14:creationId xmlns:p14="http://schemas.microsoft.com/office/powerpoint/2010/main" val="3914070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7E3F7EB-2DEC-644D-9584-0D7473C7F744}"/>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2261C406-0A21-0E42-9487-FDB7A371E03D}" type="slidenum">
              <a:rPr lang="es-ES" altLang="es-ES" sz="1200">
                <a:solidFill>
                  <a:srgbClr val="000000"/>
                </a:solidFill>
              </a:rPr>
              <a:pPr/>
              <a:t>33</a:t>
            </a:fld>
            <a:endParaRPr lang="es-ES" altLang="es-ES" sz="1200">
              <a:solidFill>
                <a:srgbClr val="000000"/>
              </a:solidFill>
            </a:endParaRPr>
          </a:p>
        </p:txBody>
      </p:sp>
      <p:sp>
        <p:nvSpPr>
          <p:cNvPr id="131073" name="Text Box 1">
            <a:extLst>
              <a:ext uri="{FF2B5EF4-FFF2-40B4-BE49-F238E27FC236}">
                <a16:creationId xmlns:a16="http://schemas.microsoft.com/office/drawing/2014/main" id="{6DC5FC4B-8B3D-BA4C-9879-7898E8943AF8}"/>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31074" name="Text Box 2">
            <a:extLst>
              <a:ext uri="{FF2B5EF4-FFF2-40B4-BE49-F238E27FC236}">
                <a16:creationId xmlns:a16="http://schemas.microsoft.com/office/drawing/2014/main" id="{316C29C2-0084-8C4C-97CE-F189DEE29A00}"/>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s-ES" altLang="es-ES">
              <a:latin typeface="Calibri" panose="020F0502020204030204" pitchFamily="34" charset="0"/>
              <a:ea typeface="ＭＳ Ｐゴシック" panose="020B0600070205080204" pitchFamily="34" charset="-128"/>
            </a:endParaRPr>
          </a:p>
        </p:txBody>
      </p:sp>
      <p:sp>
        <p:nvSpPr>
          <p:cNvPr id="131075" name="Text Box 3">
            <a:extLst>
              <a:ext uri="{FF2B5EF4-FFF2-40B4-BE49-F238E27FC236}">
                <a16:creationId xmlns:a16="http://schemas.microsoft.com/office/drawing/2014/main" id="{4DB0F181-B980-6347-B673-81DE9A435D4F}"/>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7DADE3D6-C8D1-B245-88DA-54E7C933718F}" type="slidenum">
              <a:rPr lang="es-ES" altLang="es-ES" sz="1200">
                <a:solidFill>
                  <a:srgbClr val="000000"/>
                </a:solidFill>
              </a:rPr>
              <a:pPr algn="r" eaLnBrk="1" hangingPunct="1">
                <a:buSzPct val="100000"/>
              </a:pPr>
              <a:t>33</a:t>
            </a:fld>
            <a:endParaRPr lang="es-ES" altLang="es-ES" sz="1200">
              <a:solidFill>
                <a:srgbClr val="000000"/>
              </a:solidFill>
            </a:endParaRPr>
          </a:p>
        </p:txBody>
      </p:sp>
    </p:spTree>
    <p:extLst>
      <p:ext uri="{BB962C8B-B14F-4D97-AF65-F5344CB8AC3E}">
        <p14:creationId xmlns:p14="http://schemas.microsoft.com/office/powerpoint/2010/main" val="32632097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1EE7FDD-3B59-D443-B7BD-7EB36C340A24}"/>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68CF51C7-6776-4942-9A9A-94945146CE1A}" type="slidenum">
              <a:rPr lang="es-ES" altLang="es-ES" sz="1200">
                <a:solidFill>
                  <a:srgbClr val="000000"/>
                </a:solidFill>
              </a:rPr>
              <a:pPr/>
              <a:t>34</a:t>
            </a:fld>
            <a:endParaRPr lang="es-ES" altLang="es-ES" sz="1200">
              <a:solidFill>
                <a:srgbClr val="000000"/>
              </a:solidFill>
            </a:endParaRPr>
          </a:p>
        </p:txBody>
      </p:sp>
      <p:sp>
        <p:nvSpPr>
          <p:cNvPr id="133121" name="Text Box 1">
            <a:extLst>
              <a:ext uri="{FF2B5EF4-FFF2-40B4-BE49-F238E27FC236}">
                <a16:creationId xmlns:a16="http://schemas.microsoft.com/office/drawing/2014/main" id="{8EC6F6B6-C324-D545-8ABD-78B44F72D3A8}"/>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16CC76C8-1B02-E447-ACB2-4505EFB71438}" type="slidenum">
              <a:rPr lang="es-ES" altLang="es-ES" sz="1200">
                <a:solidFill>
                  <a:srgbClr val="000000"/>
                </a:solidFill>
              </a:rPr>
              <a:pPr algn="r" eaLnBrk="1" hangingPunct="1">
                <a:buSzPct val="100000"/>
              </a:pPr>
              <a:t>34</a:t>
            </a:fld>
            <a:endParaRPr lang="es-ES" altLang="es-ES" sz="1200">
              <a:solidFill>
                <a:srgbClr val="000000"/>
              </a:solidFill>
            </a:endParaRPr>
          </a:p>
        </p:txBody>
      </p:sp>
      <p:sp>
        <p:nvSpPr>
          <p:cNvPr id="133122" name="Text Box 2">
            <a:extLst>
              <a:ext uri="{FF2B5EF4-FFF2-40B4-BE49-F238E27FC236}">
                <a16:creationId xmlns:a16="http://schemas.microsoft.com/office/drawing/2014/main" id="{840FA96B-20E6-2045-BF02-576063C77CF0}"/>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33123" name="Text Box 3">
            <a:extLst>
              <a:ext uri="{FF2B5EF4-FFF2-40B4-BE49-F238E27FC236}">
                <a16:creationId xmlns:a16="http://schemas.microsoft.com/office/drawing/2014/main" id="{55473447-AFDB-4A43-8539-AC01E5C17A20}"/>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CO">
                <a:latin typeface="Arial" pitchFamily="34" charset="0"/>
                <a:ea typeface="ＭＳ Ｐゴシック" pitchFamily="2" charset="-128"/>
              </a:rPr>
              <a:t>Agregar el subtítulo de la presentación.</a:t>
            </a:r>
          </a:p>
        </p:txBody>
      </p:sp>
    </p:spTree>
    <p:extLst>
      <p:ext uri="{BB962C8B-B14F-4D97-AF65-F5344CB8AC3E}">
        <p14:creationId xmlns:p14="http://schemas.microsoft.com/office/powerpoint/2010/main" val="131203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AD0CB9-FB4D-B049-BB6A-E49FBC308EBC}"/>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A2F37DB4-04EA-404E-8BEC-941ADC21BDF9}" type="slidenum">
              <a:rPr lang="es-ES" altLang="es-ES" sz="1200">
                <a:solidFill>
                  <a:srgbClr val="000000"/>
                </a:solidFill>
              </a:rPr>
              <a:pPr/>
              <a:t>35</a:t>
            </a:fld>
            <a:endParaRPr lang="es-ES" altLang="es-ES" sz="1200">
              <a:solidFill>
                <a:srgbClr val="000000"/>
              </a:solidFill>
            </a:endParaRPr>
          </a:p>
        </p:txBody>
      </p:sp>
      <p:sp>
        <p:nvSpPr>
          <p:cNvPr id="134145" name="Text Box 1">
            <a:extLst>
              <a:ext uri="{FF2B5EF4-FFF2-40B4-BE49-F238E27FC236}">
                <a16:creationId xmlns:a16="http://schemas.microsoft.com/office/drawing/2014/main" id="{E0C97AFC-4D8A-F645-940E-F2C584854C90}"/>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F32A09D3-7520-2340-BAAF-48B693B47060}" type="slidenum">
              <a:rPr lang="es-ES" altLang="es-ES" sz="1200">
                <a:solidFill>
                  <a:srgbClr val="000000"/>
                </a:solidFill>
              </a:rPr>
              <a:pPr algn="r" eaLnBrk="1" hangingPunct="1">
                <a:buSzPct val="100000"/>
              </a:pPr>
              <a:t>35</a:t>
            </a:fld>
            <a:endParaRPr lang="es-ES" altLang="es-ES" sz="1200">
              <a:solidFill>
                <a:srgbClr val="000000"/>
              </a:solidFill>
            </a:endParaRPr>
          </a:p>
        </p:txBody>
      </p:sp>
      <p:sp>
        <p:nvSpPr>
          <p:cNvPr id="134146" name="Text Box 2">
            <a:extLst>
              <a:ext uri="{FF2B5EF4-FFF2-40B4-BE49-F238E27FC236}">
                <a16:creationId xmlns:a16="http://schemas.microsoft.com/office/drawing/2014/main" id="{F0FEFB64-5E3D-E14D-A8A3-7A9F3FE6F60D}"/>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34147" name="Text Box 3">
            <a:extLst>
              <a:ext uri="{FF2B5EF4-FFF2-40B4-BE49-F238E27FC236}">
                <a16:creationId xmlns:a16="http://schemas.microsoft.com/office/drawing/2014/main" id="{A1528D40-F296-5D44-A860-668C64A6C93F}"/>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CO" b="1" dirty="0">
                <a:latin typeface="Arial" pitchFamily="34" charset="0"/>
                <a:ea typeface="ＭＳ Ｐゴシック" pitchFamily="2" charset="-128"/>
              </a:rPr>
              <a:t>NOTA: </a:t>
            </a:r>
            <a:r>
              <a:rPr lang="es-CO" dirty="0">
                <a:latin typeface="Arial" pitchFamily="34" charset="0"/>
                <a:ea typeface="ＭＳ Ｐゴシック" pitchFamily="2" charset="-128"/>
              </a:rPr>
              <a:t>No pisar el margen izquierdo con textos o figuras. Respetar los logos y el margen de color gris izquierdo por completo. Desplazar hacia la derecha los títulos, figuras y textos para agregar en la diapositiva.</a:t>
            </a:r>
          </a:p>
        </p:txBody>
      </p:sp>
    </p:spTree>
    <p:extLst>
      <p:ext uri="{BB962C8B-B14F-4D97-AF65-F5344CB8AC3E}">
        <p14:creationId xmlns:p14="http://schemas.microsoft.com/office/powerpoint/2010/main" val="11421189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AD0CB9-FB4D-B049-BB6A-E49FBC308EBC}"/>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A2F37DB4-04EA-404E-8BEC-941ADC21BDF9}" type="slidenum">
              <a:rPr lang="es-ES" altLang="es-ES" sz="1200">
                <a:solidFill>
                  <a:srgbClr val="000000"/>
                </a:solidFill>
              </a:rPr>
              <a:pPr/>
              <a:t>36</a:t>
            </a:fld>
            <a:endParaRPr lang="es-ES" altLang="es-ES" sz="1200">
              <a:solidFill>
                <a:srgbClr val="000000"/>
              </a:solidFill>
            </a:endParaRPr>
          </a:p>
        </p:txBody>
      </p:sp>
      <p:sp>
        <p:nvSpPr>
          <p:cNvPr id="134145" name="Text Box 1">
            <a:extLst>
              <a:ext uri="{FF2B5EF4-FFF2-40B4-BE49-F238E27FC236}">
                <a16:creationId xmlns:a16="http://schemas.microsoft.com/office/drawing/2014/main" id="{E0C97AFC-4D8A-F645-940E-F2C584854C90}"/>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F32A09D3-7520-2340-BAAF-48B693B47060}" type="slidenum">
              <a:rPr lang="es-ES" altLang="es-ES" sz="1200">
                <a:solidFill>
                  <a:srgbClr val="000000"/>
                </a:solidFill>
              </a:rPr>
              <a:pPr algn="r" eaLnBrk="1" hangingPunct="1">
                <a:buSzPct val="100000"/>
              </a:pPr>
              <a:t>36</a:t>
            </a:fld>
            <a:endParaRPr lang="es-ES" altLang="es-ES" sz="1200">
              <a:solidFill>
                <a:srgbClr val="000000"/>
              </a:solidFill>
            </a:endParaRPr>
          </a:p>
        </p:txBody>
      </p:sp>
      <p:sp>
        <p:nvSpPr>
          <p:cNvPr id="134146" name="Text Box 2">
            <a:extLst>
              <a:ext uri="{FF2B5EF4-FFF2-40B4-BE49-F238E27FC236}">
                <a16:creationId xmlns:a16="http://schemas.microsoft.com/office/drawing/2014/main" id="{F0FEFB64-5E3D-E14D-A8A3-7A9F3FE6F60D}"/>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34147" name="Text Box 3">
            <a:extLst>
              <a:ext uri="{FF2B5EF4-FFF2-40B4-BE49-F238E27FC236}">
                <a16:creationId xmlns:a16="http://schemas.microsoft.com/office/drawing/2014/main" id="{A1528D40-F296-5D44-A860-668C64A6C93F}"/>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CO" b="1">
                <a:latin typeface="Arial" pitchFamily="34" charset="0"/>
                <a:ea typeface="ＭＳ Ｐゴシック" pitchFamily="2" charset="-128"/>
              </a:rPr>
              <a:t>NOTA: </a:t>
            </a:r>
            <a:r>
              <a:rPr lang="es-CO">
                <a:latin typeface="Arial" pitchFamily="34" charset="0"/>
                <a:ea typeface="ＭＳ Ｐゴシック" pitchFamily="2" charset="-128"/>
              </a:rPr>
              <a:t>No pisar el margen izquierdo con textos o figuras. Respetar los logos y el margen de color gris izquierdo por completo. Desplazar hacia la derecha los títulos, figuras y textos para agregar en la diapositiva.</a:t>
            </a:r>
          </a:p>
        </p:txBody>
      </p:sp>
    </p:spTree>
    <p:extLst>
      <p:ext uri="{BB962C8B-B14F-4D97-AF65-F5344CB8AC3E}">
        <p14:creationId xmlns:p14="http://schemas.microsoft.com/office/powerpoint/2010/main" val="2939825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AD0CB9-FB4D-B049-BB6A-E49FBC308EBC}"/>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A2F37DB4-04EA-404E-8BEC-941ADC21BDF9}" type="slidenum">
              <a:rPr lang="es-ES" altLang="es-ES" sz="1200">
                <a:solidFill>
                  <a:srgbClr val="000000"/>
                </a:solidFill>
              </a:rPr>
              <a:pPr/>
              <a:t>37</a:t>
            </a:fld>
            <a:endParaRPr lang="es-ES" altLang="es-ES" sz="1200">
              <a:solidFill>
                <a:srgbClr val="000000"/>
              </a:solidFill>
            </a:endParaRPr>
          </a:p>
        </p:txBody>
      </p:sp>
      <p:sp>
        <p:nvSpPr>
          <p:cNvPr id="134145" name="Text Box 1">
            <a:extLst>
              <a:ext uri="{FF2B5EF4-FFF2-40B4-BE49-F238E27FC236}">
                <a16:creationId xmlns:a16="http://schemas.microsoft.com/office/drawing/2014/main" id="{E0C97AFC-4D8A-F645-940E-F2C584854C90}"/>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F32A09D3-7520-2340-BAAF-48B693B47060}" type="slidenum">
              <a:rPr lang="es-ES" altLang="es-ES" sz="1200">
                <a:solidFill>
                  <a:srgbClr val="000000"/>
                </a:solidFill>
              </a:rPr>
              <a:pPr algn="r" eaLnBrk="1" hangingPunct="1">
                <a:buSzPct val="100000"/>
              </a:pPr>
              <a:t>37</a:t>
            </a:fld>
            <a:endParaRPr lang="es-ES" altLang="es-ES" sz="1200">
              <a:solidFill>
                <a:srgbClr val="000000"/>
              </a:solidFill>
            </a:endParaRPr>
          </a:p>
        </p:txBody>
      </p:sp>
      <p:sp>
        <p:nvSpPr>
          <p:cNvPr id="134146" name="Text Box 2">
            <a:extLst>
              <a:ext uri="{FF2B5EF4-FFF2-40B4-BE49-F238E27FC236}">
                <a16:creationId xmlns:a16="http://schemas.microsoft.com/office/drawing/2014/main" id="{F0FEFB64-5E3D-E14D-A8A3-7A9F3FE6F60D}"/>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34147" name="Text Box 3">
            <a:extLst>
              <a:ext uri="{FF2B5EF4-FFF2-40B4-BE49-F238E27FC236}">
                <a16:creationId xmlns:a16="http://schemas.microsoft.com/office/drawing/2014/main" id="{A1528D40-F296-5D44-A860-668C64A6C93F}"/>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CO" b="1">
                <a:latin typeface="Arial" pitchFamily="34" charset="0"/>
                <a:ea typeface="ＭＳ Ｐゴシック" pitchFamily="2" charset="-128"/>
              </a:rPr>
              <a:t>NOTA: </a:t>
            </a:r>
            <a:r>
              <a:rPr lang="es-CO">
                <a:latin typeface="Arial" pitchFamily="34" charset="0"/>
                <a:ea typeface="ＭＳ Ｐゴシック" pitchFamily="2" charset="-128"/>
              </a:rPr>
              <a:t>No pisar el margen izquierdo con textos o figuras. Respetar los logos y el margen de color gris izquierdo por completo. Desplazar hacia la derecha los títulos, figuras y textos para agregar en la diapositiva.</a:t>
            </a:r>
          </a:p>
        </p:txBody>
      </p:sp>
    </p:spTree>
    <p:extLst>
      <p:ext uri="{BB962C8B-B14F-4D97-AF65-F5344CB8AC3E}">
        <p14:creationId xmlns:p14="http://schemas.microsoft.com/office/powerpoint/2010/main" val="2841174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AC72BA80-F7AC-9D4C-AE13-B3BA90EB299E}"/>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85A3AFD7-B40D-6B4F-89AA-07032C15F1A5}" type="slidenum">
              <a:rPr lang="es-ES" altLang="es-ES" sz="1200">
                <a:solidFill>
                  <a:srgbClr val="000000"/>
                </a:solidFill>
              </a:rPr>
              <a:pPr/>
              <a:t>38</a:t>
            </a:fld>
            <a:endParaRPr lang="es-ES" altLang="es-ES" sz="1200">
              <a:solidFill>
                <a:srgbClr val="000000"/>
              </a:solidFill>
            </a:endParaRPr>
          </a:p>
        </p:txBody>
      </p:sp>
      <p:sp>
        <p:nvSpPr>
          <p:cNvPr id="135169" name="Text Box 1">
            <a:extLst>
              <a:ext uri="{FF2B5EF4-FFF2-40B4-BE49-F238E27FC236}">
                <a16:creationId xmlns:a16="http://schemas.microsoft.com/office/drawing/2014/main" id="{0D57DA40-DAA3-194A-8B2D-ACF10AA00E41}"/>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35170" name="Text Box 2">
            <a:extLst>
              <a:ext uri="{FF2B5EF4-FFF2-40B4-BE49-F238E27FC236}">
                <a16:creationId xmlns:a16="http://schemas.microsoft.com/office/drawing/2014/main" id="{E02D68C7-FA07-DA41-A650-CF7587B847FE}"/>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s-ES" altLang="es-E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396912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AE53D0F-C307-8C49-B057-AE6B9549E8B7}"/>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A05FB7D3-2265-C74B-AE75-D48E88EC8C66}" type="slidenum">
              <a:rPr lang="es-ES" altLang="es-ES" sz="1200">
                <a:solidFill>
                  <a:srgbClr val="000000"/>
                </a:solidFill>
              </a:rPr>
              <a:pPr/>
              <a:t>40</a:t>
            </a:fld>
            <a:endParaRPr lang="es-ES" altLang="es-ES" sz="1200">
              <a:solidFill>
                <a:srgbClr val="000000"/>
              </a:solidFill>
            </a:endParaRPr>
          </a:p>
        </p:txBody>
      </p:sp>
      <p:sp>
        <p:nvSpPr>
          <p:cNvPr id="136193" name="Text Box 1">
            <a:extLst>
              <a:ext uri="{FF2B5EF4-FFF2-40B4-BE49-F238E27FC236}">
                <a16:creationId xmlns:a16="http://schemas.microsoft.com/office/drawing/2014/main" id="{D63DE2B7-038D-0D4C-8D12-C2731AF39C42}"/>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5392BDA6-D636-B143-AF8F-A46FD0C9DB8B}" type="slidenum">
              <a:rPr lang="es-ES" altLang="es-ES" sz="1200">
                <a:solidFill>
                  <a:srgbClr val="000000"/>
                </a:solidFill>
              </a:rPr>
              <a:pPr algn="r" eaLnBrk="1" hangingPunct="1">
                <a:buSzPct val="100000"/>
              </a:pPr>
              <a:t>40</a:t>
            </a:fld>
            <a:endParaRPr lang="es-ES" altLang="es-ES" sz="1200">
              <a:solidFill>
                <a:srgbClr val="000000"/>
              </a:solidFill>
            </a:endParaRPr>
          </a:p>
        </p:txBody>
      </p:sp>
      <p:sp>
        <p:nvSpPr>
          <p:cNvPr id="136194" name="Text Box 2">
            <a:extLst>
              <a:ext uri="{FF2B5EF4-FFF2-40B4-BE49-F238E27FC236}">
                <a16:creationId xmlns:a16="http://schemas.microsoft.com/office/drawing/2014/main" id="{14E776AA-C6D9-4A48-9EFD-FE2D7D163D42}"/>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36195" name="Text Box 3">
            <a:extLst>
              <a:ext uri="{FF2B5EF4-FFF2-40B4-BE49-F238E27FC236}">
                <a16:creationId xmlns:a16="http://schemas.microsoft.com/office/drawing/2014/main" id="{4955A172-FCFD-8140-8536-14828080B0AB}"/>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CO" altLang="es-ES">
                <a:latin typeface="Arial" panose="020B0604020202020204" pitchFamily="34" charset="0"/>
                <a:ea typeface="ＭＳ Ｐゴシック" panose="020B0600070205080204" pitchFamily="34" charset="-128"/>
              </a:rPr>
              <a:t>Finalizar todas las presentaciones con esta última diapositiva.</a:t>
            </a: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CO" altLang="es-ES">
                <a:latin typeface="Arial" panose="020B0604020202020204" pitchFamily="34" charset="0"/>
                <a:ea typeface="ＭＳ Ｐゴシック" panose="020B0600070205080204" pitchFamily="34" charset="-128"/>
              </a:rPr>
              <a:t>Donde debe aparecer el logotipo y la web del GTVMNI.</a:t>
            </a: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s-CO" altLang="es-E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5831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5EEA15B-3966-9943-AE4D-44136EAE8C19}"/>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9F29ABD7-7C97-B74D-9075-01104C488F57}" type="slidenum">
              <a:rPr lang="es-ES" altLang="es-ES" sz="1200">
                <a:solidFill>
                  <a:srgbClr val="000000"/>
                </a:solidFill>
              </a:rPr>
              <a:pPr/>
              <a:t>5</a:t>
            </a:fld>
            <a:endParaRPr lang="es-ES" altLang="es-ES" sz="1200">
              <a:solidFill>
                <a:srgbClr val="000000"/>
              </a:solidFill>
            </a:endParaRPr>
          </a:p>
        </p:txBody>
      </p:sp>
      <p:sp>
        <p:nvSpPr>
          <p:cNvPr id="74753" name="Text Box 1">
            <a:extLst>
              <a:ext uri="{FF2B5EF4-FFF2-40B4-BE49-F238E27FC236}">
                <a16:creationId xmlns:a16="http://schemas.microsoft.com/office/drawing/2014/main" id="{FA852915-A262-D245-956D-84F18138B2C5}"/>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74754" name="Text Box 2">
            <a:extLst>
              <a:ext uri="{FF2B5EF4-FFF2-40B4-BE49-F238E27FC236}">
                <a16:creationId xmlns:a16="http://schemas.microsoft.com/office/drawing/2014/main" id="{8E3B5FA2-D799-2842-A031-FBE1711506A8}"/>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5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altLang="es-ES" sz="1400">
                <a:latin typeface="Arial" panose="020B0604020202020204" pitchFamily="34" charset="0"/>
                <a:ea typeface="ＭＳ Ｐゴシック" panose="020B0600070205080204" pitchFamily="34" charset="-128"/>
              </a:rPr>
              <a:t>Es la interfase lo que convierte al procedimiento en no invasivo y no el tipo de ventilador  ni el modo ventilatorio utilizado, y está ampliamente recogido en la literatura que la tolerancia y el éxito de la técnica van a depender en gran medida de la adecuada elección de interfase, en la que influirán las características del paciente, la etiología y el tipo de fallo respiratorio y sobre todo, la experiencia del equipo, tanto para establecer una correcta indicación de la técnica como para evitar, identificar y corregir las complicaciones derivadas de la misma.</a:t>
            </a:r>
          </a:p>
          <a:p>
            <a:pPr>
              <a:spcBef>
                <a:spcPts val="5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s-ES" altLang="es-ES" sz="1400">
              <a:latin typeface="Arial" panose="020B0604020202020204" pitchFamily="34" charset="0"/>
              <a:ea typeface="ＭＳ Ｐゴシック" panose="020B0600070205080204" pitchFamily="34" charset="-128"/>
            </a:endParaRPr>
          </a:p>
        </p:txBody>
      </p:sp>
      <p:sp>
        <p:nvSpPr>
          <p:cNvPr id="74755" name="Text Box 3">
            <a:extLst>
              <a:ext uri="{FF2B5EF4-FFF2-40B4-BE49-F238E27FC236}">
                <a16:creationId xmlns:a16="http://schemas.microsoft.com/office/drawing/2014/main" id="{9059D874-20F6-9549-BA26-E7C6EA61B8FB}"/>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331FF90A-B02E-7046-8884-7BD26FF58597}" type="slidenum">
              <a:rPr lang="es-ES" altLang="es-ES" sz="1200">
                <a:solidFill>
                  <a:srgbClr val="000000"/>
                </a:solidFill>
              </a:rPr>
              <a:pPr algn="r" eaLnBrk="1" hangingPunct="1">
                <a:buSzPct val="100000"/>
              </a:pPr>
              <a:t>5</a:t>
            </a:fld>
            <a:endParaRPr lang="es-ES" altLang="es-ES" sz="1200">
              <a:solidFill>
                <a:srgbClr val="000000"/>
              </a:solidFill>
            </a:endParaRPr>
          </a:p>
        </p:txBody>
      </p:sp>
    </p:spTree>
    <p:extLst>
      <p:ext uri="{BB962C8B-B14F-4D97-AF65-F5344CB8AC3E}">
        <p14:creationId xmlns:p14="http://schemas.microsoft.com/office/powerpoint/2010/main" val="1255204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E99A10C-5B05-3647-B84E-02EAFE386AE4}"/>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B2CC7A2B-72DA-034B-8EA3-25E84411C9FD}" type="slidenum">
              <a:rPr lang="es-ES" altLang="es-ES" sz="1200">
                <a:solidFill>
                  <a:srgbClr val="000000"/>
                </a:solidFill>
              </a:rPr>
              <a:pPr/>
              <a:t>6</a:t>
            </a:fld>
            <a:endParaRPr lang="es-ES" altLang="es-ES" sz="1200">
              <a:solidFill>
                <a:srgbClr val="000000"/>
              </a:solidFill>
            </a:endParaRPr>
          </a:p>
        </p:txBody>
      </p:sp>
      <p:sp>
        <p:nvSpPr>
          <p:cNvPr id="75777" name="Text Box 1">
            <a:extLst>
              <a:ext uri="{FF2B5EF4-FFF2-40B4-BE49-F238E27FC236}">
                <a16:creationId xmlns:a16="http://schemas.microsoft.com/office/drawing/2014/main" id="{1C28943C-C2C6-FD46-A325-DE3E3E74FB04}"/>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75778" name="Text Box 2">
            <a:extLst>
              <a:ext uri="{FF2B5EF4-FFF2-40B4-BE49-F238E27FC236}">
                <a16:creationId xmlns:a16="http://schemas.microsoft.com/office/drawing/2014/main" id="{42C62FDE-538D-6742-A5D4-0C31C1B6628D}"/>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s-ES" altLang="es-ES">
              <a:latin typeface="Times New Roman" panose="02020603050405020304" pitchFamily="18" charset="0"/>
              <a:ea typeface="ＭＳ Ｐゴシック" panose="020B0600070205080204" pitchFamily="34" charset="-128"/>
            </a:endParaRPr>
          </a:p>
        </p:txBody>
      </p:sp>
      <p:sp>
        <p:nvSpPr>
          <p:cNvPr id="75779" name="Text Box 3">
            <a:extLst>
              <a:ext uri="{FF2B5EF4-FFF2-40B4-BE49-F238E27FC236}">
                <a16:creationId xmlns:a16="http://schemas.microsoft.com/office/drawing/2014/main" id="{B59AD857-4FF5-0047-9CDE-F67D2E44BAA4}"/>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0E11B94C-41B5-824B-8B7C-A832EA5BE3AC}" type="slidenum">
              <a:rPr lang="es-ES" altLang="es-ES" sz="1200">
                <a:solidFill>
                  <a:srgbClr val="000000"/>
                </a:solidFill>
              </a:rPr>
              <a:pPr algn="r" eaLnBrk="1" hangingPunct="1">
                <a:buSzPct val="100000"/>
              </a:pPr>
              <a:t>6</a:t>
            </a:fld>
            <a:endParaRPr lang="es-ES" altLang="es-ES" sz="1200">
              <a:solidFill>
                <a:srgbClr val="000000"/>
              </a:solidFill>
            </a:endParaRPr>
          </a:p>
        </p:txBody>
      </p:sp>
    </p:spTree>
    <p:extLst>
      <p:ext uri="{BB962C8B-B14F-4D97-AF65-F5344CB8AC3E}">
        <p14:creationId xmlns:p14="http://schemas.microsoft.com/office/powerpoint/2010/main" val="3342196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75A42FB-410F-3B48-B546-3ACD3D5D065F}"/>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8C166BA6-C9A2-3B4B-A437-3FB4E849FD29}" type="slidenum">
              <a:rPr lang="es-ES" altLang="es-ES" sz="1200">
                <a:solidFill>
                  <a:srgbClr val="000000"/>
                </a:solidFill>
              </a:rPr>
              <a:pPr/>
              <a:t>7</a:t>
            </a:fld>
            <a:endParaRPr lang="es-ES" altLang="es-ES" sz="1200">
              <a:solidFill>
                <a:srgbClr val="000000"/>
              </a:solidFill>
            </a:endParaRPr>
          </a:p>
        </p:txBody>
      </p:sp>
      <p:sp>
        <p:nvSpPr>
          <p:cNvPr id="78849" name="Text Box 1">
            <a:extLst>
              <a:ext uri="{FF2B5EF4-FFF2-40B4-BE49-F238E27FC236}">
                <a16:creationId xmlns:a16="http://schemas.microsoft.com/office/drawing/2014/main" id="{98805074-23BD-964D-B081-DC5139F1D74F}"/>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6E0810E0-72AF-A94D-B16C-F3178B9CBAC2}" type="slidenum">
              <a:rPr lang="es-ES" altLang="es-ES" sz="1200">
                <a:solidFill>
                  <a:srgbClr val="000000"/>
                </a:solidFill>
              </a:rPr>
              <a:pPr algn="r" eaLnBrk="1" hangingPunct="1">
                <a:buSzPct val="100000"/>
              </a:pPr>
              <a:t>7</a:t>
            </a:fld>
            <a:endParaRPr lang="es-ES" altLang="es-ES" sz="1200">
              <a:solidFill>
                <a:srgbClr val="000000"/>
              </a:solidFill>
            </a:endParaRPr>
          </a:p>
        </p:txBody>
      </p:sp>
      <p:sp>
        <p:nvSpPr>
          <p:cNvPr id="78850" name="Text Box 2">
            <a:extLst>
              <a:ext uri="{FF2B5EF4-FFF2-40B4-BE49-F238E27FC236}">
                <a16:creationId xmlns:a16="http://schemas.microsoft.com/office/drawing/2014/main" id="{994CE44D-7DB7-6546-B715-C6803BA7D0C9}"/>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78851" name="Text Box 3">
            <a:extLst>
              <a:ext uri="{FF2B5EF4-FFF2-40B4-BE49-F238E27FC236}">
                <a16:creationId xmlns:a16="http://schemas.microsoft.com/office/drawing/2014/main" id="{2BE993C6-B0D5-3D42-9F13-976CD5033CE9}"/>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CO">
                <a:latin typeface="Arial" pitchFamily="34" charset="0"/>
                <a:ea typeface="ＭＳ Ｐゴシック" pitchFamily="2" charset="-128"/>
              </a:rPr>
              <a:t>Agregar el subtítulo de la presentación.</a:t>
            </a:r>
          </a:p>
        </p:txBody>
      </p:sp>
    </p:spTree>
    <p:extLst>
      <p:ext uri="{BB962C8B-B14F-4D97-AF65-F5344CB8AC3E}">
        <p14:creationId xmlns:p14="http://schemas.microsoft.com/office/powerpoint/2010/main" val="2256970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4ED247C-E00C-1442-A988-CFC93D528E30}"/>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C5105A70-7FBD-9F42-83F7-968FEDC6E656}" type="slidenum">
              <a:rPr lang="es-ES" altLang="es-ES" sz="1200">
                <a:solidFill>
                  <a:srgbClr val="000000"/>
                </a:solidFill>
              </a:rPr>
              <a:pPr/>
              <a:t>8</a:t>
            </a:fld>
            <a:endParaRPr lang="es-ES" altLang="es-ES" sz="1200">
              <a:solidFill>
                <a:srgbClr val="000000"/>
              </a:solidFill>
            </a:endParaRPr>
          </a:p>
        </p:txBody>
      </p:sp>
      <p:sp>
        <p:nvSpPr>
          <p:cNvPr id="79873" name="Text Box 1">
            <a:extLst>
              <a:ext uri="{FF2B5EF4-FFF2-40B4-BE49-F238E27FC236}">
                <a16:creationId xmlns:a16="http://schemas.microsoft.com/office/drawing/2014/main" id="{8D95CAA9-7CFC-0E43-B559-7576CCBBB1FA}"/>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79874" name="Text Box 2">
            <a:extLst>
              <a:ext uri="{FF2B5EF4-FFF2-40B4-BE49-F238E27FC236}">
                <a16:creationId xmlns:a16="http://schemas.microsoft.com/office/drawing/2014/main" id="{EE0E5763-75AA-DF40-9FE1-BFF41593F65E}"/>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s-ES" altLang="es-ES">
              <a:latin typeface="Calibri" panose="020F0502020204030204" pitchFamily="34" charset="0"/>
              <a:ea typeface="ＭＳ Ｐゴシック" panose="020B0600070205080204" pitchFamily="34" charset="-128"/>
            </a:endParaRPr>
          </a:p>
        </p:txBody>
      </p:sp>
      <p:sp>
        <p:nvSpPr>
          <p:cNvPr id="79875" name="Text Box 3">
            <a:extLst>
              <a:ext uri="{FF2B5EF4-FFF2-40B4-BE49-F238E27FC236}">
                <a16:creationId xmlns:a16="http://schemas.microsoft.com/office/drawing/2014/main" id="{F7ADF186-E337-564E-A0B7-DCC6CBC1FEAB}"/>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B36E8F86-7D26-9349-8843-36DCC432AB7D}" type="slidenum">
              <a:rPr lang="es-ES" altLang="es-ES" sz="1200">
                <a:solidFill>
                  <a:srgbClr val="000000"/>
                </a:solidFill>
              </a:rPr>
              <a:pPr algn="r" eaLnBrk="1" hangingPunct="1">
                <a:buSzPct val="100000"/>
              </a:pPr>
              <a:t>8</a:t>
            </a:fld>
            <a:endParaRPr lang="es-ES" altLang="es-ES" sz="1200">
              <a:solidFill>
                <a:srgbClr val="000000"/>
              </a:solidFill>
            </a:endParaRPr>
          </a:p>
        </p:txBody>
      </p:sp>
    </p:spTree>
    <p:extLst>
      <p:ext uri="{BB962C8B-B14F-4D97-AF65-F5344CB8AC3E}">
        <p14:creationId xmlns:p14="http://schemas.microsoft.com/office/powerpoint/2010/main" val="1777736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21F2830-84DD-084D-9FBD-7D9A74F9D561}"/>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A1B73003-2B88-FB45-8B20-EE786C5322D8}" type="slidenum">
              <a:rPr lang="es-ES" altLang="es-ES" sz="1200">
                <a:solidFill>
                  <a:srgbClr val="000000"/>
                </a:solidFill>
              </a:rPr>
              <a:pPr/>
              <a:t>9</a:t>
            </a:fld>
            <a:endParaRPr lang="es-ES" altLang="es-ES" sz="1200">
              <a:solidFill>
                <a:srgbClr val="000000"/>
              </a:solidFill>
            </a:endParaRPr>
          </a:p>
        </p:txBody>
      </p:sp>
      <p:sp>
        <p:nvSpPr>
          <p:cNvPr id="80897" name="Text Box 1">
            <a:extLst>
              <a:ext uri="{FF2B5EF4-FFF2-40B4-BE49-F238E27FC236}">
                <a16:creationId xmlns:a16="http://schemas.microsoft.com/office/drawing/2014/main" id="{0598267B-DEC3-564E-AA06-D5F52FB82DC0}"/>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80898" name="Text Box 2">
            <a:extLst>
              <a:ext uri="{FF2B5EF4-FFF2-40B4-BE49-F238E27FC236}">
                <a16:creationId xmlns:a16="http://schemas.microsoft.com/office/drawing/2014/main" id="{E6F3A0D8-6B08-7243-8660-98EDDB08904A}"/>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s-ES" altLang="es-ES">
              <a:latin typeface="Calibri" panose="020F0502020204030204" pitchFamily="34" charset="0"/>
              <a:ea typeface="ＭＳ Ｐゴシック" panose="020B0600070205080204" pitchFamily="34" charset="-128"/>
            </a:endParaRPr>
          </a:p>
        </p:txBody>
      </p:sp>
      <p:sp>
        <p:nvSpPr>
          <p:cNvPr id="80899" name="Text Box 3">
            <a:extLst>
              <a:ext uri="{FF2B5EF4-FFF2-40B4-BE49-F238E27FC236}">
                <a16:creationId xmlns:a16="http://schemas.microsoft.com/office/drawing/2014/main" id="{C6BCF90D-B34C-D843-BC0C-4E9B00B21266}"/>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52AED393-3192-B941-B69A-04DD0E7F5C1D}" type="slidenum">
              <a:rPr lang="es-ES" altLang="es-ES" sz="1200">
                <a:solidFill>
                  <a:srgbClr val="000000"/>
                </a:solidFill>
              </a:rPr>
              <a:pPr algn="r" eaLnBrk="1" hangingPunct="1">
                <a:buSzPct val="100000"/>
              </a:pPr>
              <a:t>9</a:t>
            </a:fld>
            <a:endParaRPr lang="es-ES" altLang="es-ES" sz="1200">
              <a:solidFill>
                <a:srgbClr val="000000"/>
              </a:solidFill>
            </a:endParaRPr>
          </a:p>
        </p:txBody>
      </p:sp>
    </p:spTree>
    <p:extLst>
      <p:ext uri="{BB962C8B-B14F-4D97-AF65-F5344CB8AC3E}">
        <p14:creationId xmlns:p14="http://schemas.microsoft.com/office/powerpoint/2010/main" val="840709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D95AA57-1194-AF4C-BB9F-C27A1D6176AB}"/>
              </a:ext>
            </a:extLst>
          </p:cNvPr>
          <p:cNvSpPr>
            <a:spLocks noGrp="1" noChangeArrowheads="1"/>
          </p:cNvSpPr>
          <p:nvPr>
            <p:ph type="sldNum" sz="quarter"/>
          </p:nvPr>
        </p:nvSpPr>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fld id="{477BA44C-5989-5442-BDFB-4B87924CC3F8}" type="slidenum">
              <a:rPr lang="es-ES" altLang="es-ES" sz="1200">
                <a:solidFill>
                  <a:srgbClr val="000000"/>
                </a:solidFill>
              </a:rPr>
              <a:pPr/>
              <a:t>10</a:t>
            </a:fld>
            <a:endParaRPr lang="es-ES" altLang="es-ES" sz="1200">
              <a:solidFill>
                <a:srgbClr val="000000"/>
              </a:solidFill>
            </a:endParaRPr>
          </a:p>
        </p:txBody>
      </p:sp>
      <p:sp>
        <p:nvSpPr>
          <p:cNvPr id="81921" name="Text Box 1">
            <a:extLst>
              <a:ext uri="{FF2B5EF4-FFF2-40B4-BE49-F238E27FC236}">
                <a16:creationId xmlns:a16="http://schemas.microsoft.com/office/drawing/2014/main" id="{3BF07BD0-AA67-6243-89D3-28C774EB65B6}"/>
              </a:ext>
            </a:extLst>
          </p:cNvPr>
          <p:cNvSpPr>
            <a:spLocks noGrp="1" noRot="1" noChangeAspect="1" noChangeArrowheads="1" noTextEdit="1"/>
          </p:cNvSpPr>
          <p:nvPr>
            <p:ph type="sldImg"/>
          </p:nvPr>
        </p:nvSpPr>
        <p:spPr>
          <a:xfrm>
            <a:off x="381000" y="685800"/>
            <a:ext cx="6096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81922" name="Text Box 2">
            <a:extLst>
              <a:ext uri="{FF2B5EF4-FFF2-40B4-BE49-F238E27FC236}">
                <a16:creationId xmlns:a16="http://schemas.microsoft.com/office/drawing/2014/main" id="{F076E257-AF71-DF4B-8C1C-019ACDBF4E3E}"/>
              </a:ext>
            </a:extLst>
          </p:cNvPr>
          <p:cNvSpPr>
            <a:spLocks noGrp="1" noChangeArrowheads="1"/>
          </p:cNvSpPr>
          <p:nvPr>
            <p:ph type="body" idx="1"/>
          </p:nvPr>
        </p:nvSpPr>
        <p:spPr>
          <a:xfrm>
            <a:off x="685800" y="4343400"/>
            <a:ext cx="5486400" cy="4114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228600" indent="-228600">
              <a:spcBef>
                <a:spcPts val="450"/>
              </a:spcBef>
              <a:buClrTx/>
              <a:buFontTx/>
              <a:buAutoNum type="alphaUcParenBoth"/>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200" b="0" i="0" u="none" strike="noStrike" kern="1200" dirty="0">
                <a:solidFill>
                  <a:schemeClr val="tx1"/>
                </a:solidFill>
                <a:effectLst/>
                <a:latin typeface="+mn-lt"/>
                <a:ea typeface="+mn-ea"/>
                <a:cs typeface="+mn-cs"/>
              </a:rPr>
              <a:t> Circuito de una rama con puerto espiratorio o de fuga. En esta configuración, el puerto de fuga siempre está abierto a la atmósfera. La presión se genera como resultado del flujo en el circuito y la resistencia a través del puerto de fuga. Por lo tanto, con una presión más alta, el ventilador debe suministrar más flujo al circuito. Es importante apreciar que, con este diseño, la fuga es parte integral de la función del dispositivo. Por tanto, la fuga no debe ocluirse. Este tipo de circuito se usa exclusivamente en ventiladores diseñados para ventilación no invasiva. También es el diseño típico de los dispositivos de presión positiva en las vías respiratorias que se utilizan para el tratamiento de la apnea obstructiva del sueño.</a:t>
            </a:r>
          </a:p>
          <a:p>
            <a:pPr marL="228600" indent="-228600">
              <a:spcBef>
                <a:spcPts val="450"/>
              </a:spcBef>
              <a:buClrTx/>
              <a:buFontTx/>
              <a:buAutoNum type="alphaUcParenBoth"/>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200" b="0" i="0" u="none" strike="noStrike" kern="1200" dirty="0">
                <a:solidFill>
                  <a:schemeClr val="tx1"/>
                </a:solidFill>
                <a:effectLst/>
                <a:latin typeface="+mn-lt"/>
                <a:ea typeface="+mn-ea"/>
                <a:cs typeface="+mn-cs"/>
              </a:rPr>
              <a:t> Circuito de una rama con válvula de exhalación activa cerca del paciente. Este tipo de circuito se usa normalmente con ventiladores portátiles, como los utilizados para el transporte o en el hogar. Durante la inspiración, la válvula de exhalación se cierra a través de la línea de presurización del ventilador.</a:t>
            </a:r>
          </a:p>
          <a:p>
            <a:pPr marL="228600" indent="-228600">
              <a:spcBef>
                <a:spcPts val="450"/>
              </a:spcBef>
              <a:buClrTx/>
              <a:buFontTx/>
              <a:buAutoNum type="alphaUcParenBoth"/>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1200" b="0" i="0" u="none" strike="noStrike" kern="1200" dirty="0">
                <a:solidFill>
                  <a:schemeClr val="tx1"/>
                </a:solidFill>
                <a:effectLst/>
                <a:latin typeface="+mn-lt"/>
                <a:ea typeface="+mn-ea"/>
                <a:cs typeface="+mn-cs"/>
              </a:rPr>
              <a:t> En el circuito de doble rama, habitual en ventiladores de UCI, la válvula espiratoria está dentro en el ventilador.</a:t>
            </a:r>
            <a:endParaRPr lang="es-ES" altLang="es-ES" dirty="0">
              <a:latin typeface="Calibri" panose="020F0502020204030204" pitchFamily="34" charset="0"/>
              <a:ea typeface="ＭＳ Ｐゴシック" panose="020B0600070205080204" pitchFamily="34" charset="-128"/>
            </a:endParaRPr>
          </a:p>
        </p:txBody>
      </p:sp>
      <p:sp>
        <p:nvSpPr>
          <p:cNvPr id="81923" name="Text Box 3">
            <a:extLst>
              <a:ext uri="{FF2B5EF4-FFF2-40B4-BE49-F238E27FC236}">
                <a16:creationId xmlns:a16="http://schemas.microsoft.com/office/drawing/2014/main" id="{5A614F82-0025-EF4A-BBA6-27636F8C5543}"/>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AECB31E1-E6B3-1D47-BD4C-AA753BD809D4}" type="slidenum">
              <a:rPr lang="es-ES" altLang="es-ES" sz="1200">
                <a:solidFill>
                  <a:srgbClr val="000000"/>
                </a:solidFill>
              </a:rPr>
              <a:pPr algn="r" eaLnBrk="1" hangingPunct="1">
                <a:buSzPct val="100000"/>
              </a:pPr>
              <a:t>10</a:t>
            </a:fld>
            <a:endParaRPr lang="es-ES" altLang="es-ES" sz="1200">
              <a:solidFill>
                <a:srgbClr val="000000"/>
              </a:solidFill>
            </a:endParaRPr>
          </a:p>
        </p:txBody>
      </p:sp>
    </p:spTree>
    <p:extLst>
      <p:ext uri="{BB962C8B-B14F-4D97-AF65-F5344CB8AC3E}">
        <p14:creationId xmlns:p14="http://schemas.microsoft.com/office/powerpoint/2010/main" val="36667587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4" name="Picture 5" descr="Logotipo gtvmni">
            <a:extLst>
              <a:ext uri="{FF2B5EF4-FFF2-40B4-BE49-F238E27FC236}">
                <a16:creationId xmlns:a16="http://schemas.microsoft.com/office/drawing/2014/main" id="{957B00B6-F00C-FD47-A0E6-DD570029673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3">
            <a:extLst>
              <a:ext uri="{FF2B5EF4-FFF2-40B4-BE49-F238E27FC236}">
                <a16:creationId xmlns:a16="http://schemas.microsoft.com/office/drawing/2014/main" id="{8B498CFE-940D-4744-8FFA-AFF028AE19C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6025" y="188913"/>
            <a:ext cx="467995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11">
            <a:extLst>
              <a:ext uri="{FF2B5EF4-FFF2-40B4-BE49-F238E27FC236}">
                <a16:creationId xmlns:a16="http://schemas.microsoft.com/office/drawing/2014/main" id="{58B63D2D-A102-A542-B744-5BCA112964EC}"/>
              </a:ext>
            </a:extLst>
          </p:cNvPr>
          <p:cNvSpPr>
            <a:spLocks noChangeShapeType="1"/>
          </p:cNvSpPr>
          <p:nvPr userDrawn="1"/>
        </p:nvSpPr>
        <p:spPr bwMode="auto">
          <a:xfrm>
            <a:off x="6350" y="2205038"/>
            <a:ext cx="12192000"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 name="Título 1"/>
          <p:cNvSpPr>
            <a:spLocks noGrp="1"/>
          </p:cNvSpPr>
          <p:nvPr>
            <p:ph type="ctrTitle"/>
          </p:nvPr>
        </p:nvSpPr>
        <p:spPr>
          <a:xfrm>
            <a:off x="914400" y="3523803"/>
            <a:ext cx="10363200" cy="1470025"/>
          </a:xfrm>
        </p:spPr>
        <p:txBody>
          <a:bodyPr/>
          <a:lstStyle>
            <a:lvl1pPr>
              <a:defRPr>
                <a:solidFill>
                  <a:schemeClr val="accent6">
                    <a:lumMod val="75000"/>
                  </a:schemeClr>
                </a:solidFill>
              </a:defRPr>
            </a:lvl1pPr>
          </a:lstStyle>
          <a:p>
            <a:r>
              <a:rPr lang="es-ES_tradnl"/>
              <a:t>Clic para editar título</a:t>
            </a:r>
            <a:endParaRPr lang="es-ES"/>
          </a:p>
        </p:txBody>
      </p:sp>
      <p:sp>
        <p:nvSpPr>
          <p:cNvPr id="3" name="Subtítulo 2"/>
          <p:cNvSpPr>
            <a:spLocks noGrp="1"/>
          </p:cNvSpPr>
          <p:nvPr>
            <p:ph type="subTitle" idx="1"/>
          </p:nvPr>
        </p:nvSpPr>
        <p:spPr>
          <a:xfrm>
            <a:off x="914400" y="5013176"/>
            <a:ext cx="10363200" cy="625624"/>
          </a:xfrm>
        </p:spPr>
        <p:txBody>
          <a:bodyPr/>
          <a:lstStyle>
            <a:lvl1pPr marL="0" indent="0" algn="ctr">
              <a:buNone/>
              <a:defRPr sz="2800">
                <a:solidFill>
                  <a:schemeClr val="accent6">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dirty="0"/>
              <a:t>Haga clic para modificar el estilo de subtítulo del patrón</a:t>
            </a:r>
            <a:endParaRPr lang="es-ES" dirty="0"/>
          </a:p>
        </p:txBody>
      </p:sp>
      <p:sp>
        <p:nvSpPr>
          <p:cNvPr id="7" name="Rectangle 4">
            <a:extLst>
              <a:ext uri="{FF2B5EF4-FFF2-40B4-BE49-F238E27FC236}">
                <a16:creationId xmlns:a16="http://schemas.microsoft.com/office/drawing/2014/main" id="{7E7F872B-9E02-524F-8B2D-C3E2EBC6E19B}"/>
              </a:ext>
            </a:extLst>
          </p:cNvPr>
          <p:cNvSpPr>
            <a:spLocks noGrp="1" noChangeArrowheads="1"/>
          </p:cNvSpPr>
          <p:nvPr>
            <p:ph type="dt" sz="half" idx="10"/>
          </p:nvPr>
        </p:nvSpPr>
        <p:spPr/>
        <p:txBody>
          <a:bodyPr/>
          <a:lstStyle>
            <a:lvl1pPr>
              <a:defRPr sz="1200">
                <a:solidFill>
                  <a:schemeClr val="bg2">
                    <a:lumMod val="75000"/>
                  </a:schemeClr>
                </a:solidFill>
              </a:defRPr>
            </a:lvl1pPr>
          </a:lstStyle>
          <a:p>
            <a:pPr>
              <a:defRPr/>
            </a:pPr>
            <a:endParaRPr lang="es-ES"/>
          </a:p>
        </p:txBody>
      </p:sp>
      <p:sp>
        <p:nvSpPr>
          <p:cNvPr id="8" name="Rectangle 5">
            <a:extLst>
              <a:ext uri="{FF2B5EF4-FFF2-40B4-BE49-F238E27FC236}">
                <a16:creationId xmlns:a16="http://schemas.microsoft.com/office/drawing/2014/main" id="{7956FE3D-4E51-DB4A-BEEA-A77B50C2234A}"/>
              </a:ext>
            </a:extLst>
          </p:cNvPr>
          <p:cNvSpPr>
            <a:spLocks noGrp="1" noChangeArrowheads="1"/>
          </p:cNvSpPr>
          <p:nvPr>
            <p:ph type="ftr" sz="quarter" idx="11"/>
          </p:nvPr>
        </p:nvSpPr>
        <p:spPr/>
        <p:txBody>
          <a:bodyPr/>
          <a:lstStyle>
            <a:lvl1pPr>
              <a:defRPr sz="1200">
                <a:solidFill>
                  <a:schemeClr val="bg2">
                    <a:lumMod val="75000"/>
                  </a:schemeClr>
                </a:solidFill>
              </a:defRPr>
            </a:lvl1pPr>
          </a:lstStyle>
          <a:p>
            <a:pPr>
              <a:defRPr/>
            </a:pPr>
            <a:endParaRPr lang="es-ES"/>
          </a:p>
        </p:txBody>
      </p:sp>
      <p:sp>
        <p:nvSpPr>
          <p:cNvPr id="9" name="Rectangle 6">
            <a:extLst>
              <a:ext uri="{FF2B5EF4-FFF2-40B4-BE49-F238E27FC236}">
                <a16:creationId xmlns:a16="http://schemas.microsoft.com/office/drawing/2014/main" id="{5B4E9DE5-06AA-4941-B12F-7F29A5C169CE}"/>
              </a:ext>
            </a:extLst>
          </p:cNvPr>
          <p:cNvSpPr>
            <a:spLocks noGrp="1" noChangeArrowheads="1"/>
          </p:cNvSpPr>
          <p:nvPr>
            <p:ph type="sldNum" sz="quarter" idx="12"/>
          </p:nvPr>
        </p:nvSpPr>
        <p:spPr/>
        <p:txBody>
          <a:bodyPr/>
          <a:lstStyle>
            <a:lvl1pPr>
              <a:defRPr sz="1200">
                <a:solidFill>
                  <a:schemeClr val="bg2">
                    <a:lumMod val="75000"/>
                  </a:schemeClr>
                </a:solidFill>
              </a:defRPr>
            </a:lvl1pPr>
          </a:lstStyle>
          <a:p>
            <a:pPr>
              <a:defRPr/>
            </a:pPr>
            <a:fld id="{DFEAA0A2-E172-E648-BED7-1E940889D233}" type="slidenum">
              <a:rPr lang="es-ES" altLang="es-ES"/>
              <a:pPr>
                <a:defRPr/>
              </a:pPr>
              <a:t>‹Nº›</a:t>
            </a:fld>
            <a:endParaRPr lang="es-ES" altLang="es-ES"/>
          </a:p>
        </p:txBody>
      </p:sp>
    </p:spTree>
    <p:extLst>
      <p:ext uri="{BB962C8B-B14F-4D97-AF65-F5344CB8AC3E}">
        <p14:creationId xmlns:p14="http://schemas.microsoft.com/office/powerpoint/2010/main" val="1983193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095C6BA-A030-7F47-BA2D-D0A3B8231551}"/>
              </a:ext>
            </a:extLst>
          </p:cNvPr>
          <p:cNvSpPr/>
          <p:nvPr userDrawn="1"/>
        </p:nvSpPr>
        <p:spPr>
          <a:xfrm>
            <a:off x="0" y="12700"/>
            <a:ext cx="12192000" cy="895350"/>
          </a:xfrm>
          <a:prstGeom prst="rect">
            <a:avLst/>
          </a:prstGeom>
          <a:solidFill>
            <a:srgbClr val="99C5DA"/>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pic>
        <p:nvPicPr>
          <p:cNvPr id="5" name="Picture 5" descr="Logotipo gtvmni">
            <a:extLst>
              <a:ext uri="{FF2B5EF4-FFF2-40B4-BE49-F238E27FC236}">
                <a16:creationId xmlns:a16="http://schemas.microsoft.com/office/drawing/2014/main" id="{9C27D2C2-E9DA-5741-8168-2BC7E5841B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609600" y="274638"/>
            <a:ext cx="10972800" cy="418058"/>
          </a:xfrm>
        </p:spPr>
        <p:txBody>
          <a:bodyPr/>
          <a:lstStyle>
            <a:lvl1pPr>
              <a:defRPr sz="4000">
                <a:solidFill>
                  <a:schemeClr val="accent6">
                    <a:lumMod val="75000"/>
                  </a:schemeClr>
                </a:solidFill>
              </a:defRPr>
            </a:lvl1pPr>
          </a:lstStyle>
          <a:p>
            <a:r>
              <a:rPr lang="es-ES_tradnl" dirty="0"/>
              <a:t>Clic para editar título</a:t>
            </a:r>
            <a:endParaRPr lang="es-ES" dirty="0"/>
          </a:p>
        </p:txBody>
      </p:sp>
      <p:sp>
        <p:nvSpPr>
          <p:cNvPr id="3" name="Marcador de contenido 2"/>
          <p:cNvSpPr>
            <a:spLocks noGrp="1"/>
          </p:cNvSpPr>
          <p:nvPr>
            <p:ph idx="1"/>
          </p:nvPr>
        </p:nvSpPr>
        <p:spPr/>
        <p:txBody>
          <a:bodyPr/>
          <a:lstStyle>
            <a:lvl1pPr>
              <a:defRPr sz="2800">
                <a:solidFill>
                  <a:schemeClr val="accent6">
                    <a:lumMod val="75000"/>
                  </a:schemeClr>
                </a:solidFill>
              </a:defRPr>
            </a:lvl1pPr>
            <a:lvl2pPr>
              <a:defRPr sz="2400">
                <a:solidFill>
                  <a:schemeClr val="accent6">
                    <a:lumMod val="75000"/>
                  </a:schemeClr>
                </a:solidFill>
              </a:defRPr>
            </a:lvl2pPr>
            <a:lvl3pPr>
              <a:defRPr sz="2000">
                <a:solidFill>
                  <a:schemeClr val="accent6">
                    <a:lumMod val="75000"/>
                  </a:schemeClr>
                </a:solidFill>
              </a:defRPr>
            </a:lvl3pPr>
            <a:lvl4pPr>
              <a:defRPr sz="1800">
                <a:solidFill>
                  <a:schemeClr val="accent6">
                    <a:lumMod val="75000"/>
                  </a:schemeClr>
                </a:solidFill>
              </a:defRPr>
            </a:lvl4pPr>
            <a:lvl5pPr>
              <a:defRPr>
                <a:solidFill>
                  <a:schemeClr val="accent6">
                    <a:lumMod val="75000"/>
                  </a:schemeClr>
                </a:solidFill>
              </a:defRPr>
            </a:lvl5pPr>
          </a:lstStyle>
          <a:p>
            <a:pPr lvl="0"/>
            <a:r>
              <a:rPr lang="es-ES"/>
              <a:t>Editar los estilos de texto del patrón
Segundo nivel
Tercer nivel
Cuarto nivel
Quinto nivel</a:t>
            </a:r>
            <a:endParaRPr lang="es-ES_tradnl" dirty="0"/>
          </a:p>
        </p:txBody>
      </p:sp>
      <p:sp>
        <p:nvSpPr>
          <p:cNvPr id="6" name="Rectangle 4">
            <a:extLst>
              <a:ext uri="{FF2B5EF4-FFF2-40B4-BE49-F238E27FC236}">
                <a16:creationId xmlns:a16="http://schemas.microsoft.com/office/drawing/2014/main" id="{3199C834-92E2-A14E-84F4-07FCEAA38C5F}"/>
              </a:ext>
            </a:extLst>
          </p:cNvPr>
          <p:cNvSpPr>
            <a:spLocks noGrp="1" noChangeArrowheads="1"/>
          </p:cNvSpPr>
          <p:nvPr>
            <p:ph type="dt" sz="half" idx="10"/>
          </p:nvPr>
        </p:nvSpPr>
        <p:spPr/>
        <p:txBody>
          <a:bodyPr/>
          <a:lstStyle>
            <a:lvl1pPr>
              <a:defRPr/>
            </a:lvl1pPr>
          </a:lstStyle>
          <a:p>
            <a:pPr>
              <a:defRPr/>
            </a:pPr>
            <a:endParaRPr lang="es-ES"/>
          </a:p>
        </p:txBody>
      </p:sp>
      <p:sp>
        <p:nvSpPr>
          <p:cNvPr id="7" name="Rectangle 5">
            <a:extLst>
              <a:ext uri="{FF2B5EF4-FFF2-40B4-BE49-F238E27FC236}">
                <a16:creationId xmlns:a16="http://schemas.microsoft.com/office/drawing/2014/main" id="{FA492BD5-599E-094C-9650-DF3D7507AC51}"/>
              </a:ext>
            </a:extLst>
          </p:cNvPr>
          <p:cNvSpPr>
            <a:spLocks noGrp="1" noChangeArrowheads="1"/>
          </p:cNvSpPr>
          <p:nvPr>
            <p:ph type="ftr" sz="quarter" idx="11"/>
          </p:nvPr>
        </p:nvSpPr>
        <p:spPr/>
        <p:txBody>
          <a:bodyPr/>
          <a:lstStyle>
            <a:lvl1pPr>
              <a:defRPr/>
            </a:lvl1pPr>
          </a:lstStyle>
          <a:p>
            <a:pPr>
              <a:defRPr/>
            </a:pPr>
            <a:endParaRPr lang="es-ES"/>
          </a:p>
        </p:txBody>
      </p:sp>
      <p:sp>
        <p:nvSpPr>
          <p:cNvPr id="8" name="Rectangle 6">
            <a:extLst>
              <a:ext uri="{FF2B5EF4-FFF2-40B4-BE49-F238E27FC236}">
                <a16:creationId xmlns:a16="http://schemas.microsoft.com/office/drawing/2014/main" id="{D131AB48-FB45-9648-8073-29CCFEF1D432}"/>
              </a:ext>
            </a:extLst>
          </p:cNvPr>
          <p:cNvSpPr>
            <a:spLocks noGrp="1" noChangeArrowheads="1"/>
          </p:cNvSpPr>
          <p:nvPr>
            <p:ph type="sldNum" sz="quarter" idx="12"/>
          </p:nvPr>
        </p:nvSpPr>
        <p:spPr/>
        <p:txBody>
          <a:bodyPr/>
          <a:lstStyle>
            <a:lvl1pPr>
              <a:defRPr/>
            </a:lvl1pPr>
          </a:lstStyle>
          <a:p>
            <a:pPr>
              <a:defRPr/>
            </a:pPr>
            <a:fld id="{631B9DFE-57FB-864F-A63A-75426C9DFE6F}" type="slidenum">
              <a:rPr lang="es-ES" altLang="es-ES"/>
              <a:pPr>
                <a:defRPr/>
              </a:pPr>
              <a:t>‹Nº›</a:t>
            </a:fld>
            <a:endParaRPr lang="es-ES" altLang="es-ES"/>
          </a:p>
        </p:txBody>
      </p:sp>
    </p:spTree>
    <p:extLst>
      <p:ext uri="{BB962C8B-B14F-4D97-AF65-F5344CB8AC3E}">
        <p14:creationId xmlns:p14="http://schemas.microsoft.com/office/powerpoint/2010/main" val="461673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461E1C4-5764-AE41-A7ED-BBA6724EE66E}"/>
              </a:ext>
            </a:extLst>
          </p:cNvPr>
          <p:cNvSpPr/>
          <p:nvPr userDrawn="1"/>
        </p:nvSpPr>
        <p:spPr>
          <a:xfrm>
            <a:off x="0" y="12700"/>
            <a:ext cx="12192000" cy="895350"/>
          </a:xfrm>
          <a:prstGeom prst="rect">
            <a:avLst/>
          </a:prstGeom>
          <a:solidFill>
            <a:srgbClr val="99C5DA"/>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pic>
        <p:nvPicPr>
          <p:cNvPr id="5" name="Picture 5" descr="Logotipo gtvmni">
            <a:extLst>
              <a:ext uri="{FF2B5EF4-FFF2-40B4-BE49-F238E27FC236}">
                <a16:creationId xmlns:a16="http://schemas.microsoft.com/office/drawing/2014/main" id="{56EB9A52-6060-7E4C-B14B-2A386F1B40F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a:t>Haga clic para modificar el estilo de texto del patrón</a:t>
            </a:r>
          </a:p>
        </p:txBody>
      </p:sp>
      <p:sp>
        <p:nvSpPr>
          <p:cNvPr id="6" name="Rectangle 4">
            <a:extLst>
              <a:ext uri="{FF2B5EF4-FFF2-40B4-BE49-F238E27FC236}">
                <a16:creationId xmlns:a16="http://schemas.microsoft.com/office/drawing/2014/main" id="{13D14059-0D54-8842-AE1A-89299233F1BE}"/>
              </a:ext>
            </a:extLst>
          </p:cNvPr>
          <p:cNvSpPr>
            <a:spLocks noGrp="1" noChangeArrowheads="1"/>
          </p:cNvSpPr>
          <p:nvPr>
            <p:ph type="dt" sz="half" idx="10"/>
          </p:nvPr>
        </p:nvSpPr>
        <p:spPr/>
        <p:txBody>
          <a:bodyPr/>
          <a:lstStyle>
            <a:lvl1pPr>
              <a:defRPr/>
            </a:lvl1pPr>
          </a:lstStyle>
          <a:p>
            <a:pPr>
              <a:defRPr/>
            </a:pPr>
            <a:endParaRPr lang="es-ES"/>
          </a:p>
        </p:txBody>
      </p:sp>
      <p:sp>
        <p:nvSpPr>
          <p:cNvPr id="7" name="Rectangle 5">
            <a:extLst>
              <a:ext uri="{FF2B5EF4-FFF2-40B4-BE49-F238E27FC236}">
                <a16:creationId xmlns:a16="http://schemas.microsoft.com/office/drawing/2014/main" id="{6D1537F2-6CD8-CF44-9510-4B5F9EDB822E}"/>
              </a:ext>
            </a:extLst>
          </p:cNvPr>
          <p:cNvSpPr>
            <a:spLocks noGrp="1" noChangeArrowheads="1"/>
          </p:cNvSpPr>
          <p:nvPr>
            <p:ph type="ftr" sz="quarter" idx="11"/>
          </p:nvPr>
        </p:nvSpPr>
        <p:spPr/>
        <p:txBody>
          <a:bodyPr/>
          <a:lstStyle>
            <a:lvl1pPr>
              <a:defRPr/>
            </a:lvl1pPr>
          </a:lstStyle>
          <a:p>
            <a:pPr>
              <a:defRPr/>
            </a:pPr>
            <a:endParaRPr lang="es-ES"/>
          </a:p>
        </p:txBody>
      </p:sp>
      <p:sp>
        <p:nvSpPr>
          <p:cNvPr id="8" name="Rectangle 6">
            <a:extLst>
              <a:ext uri="{FF2B5EF4-FFF2-40B4-BE49-F238E27FC236}">
                <a16:creationId xmlns:a16="http://schemas.microsoft.com/office/drawing/2014/main" id="{92347B70-A0E2-4546-9589-BE7BE45AA05E}"/>
              </a:ext>
            </a:extLst>
          </p:cNvPr>
          <p:cNvSpPr>
            <a:spLocks noGrp="1" noChangeArrowheads="1"/>
          </p:cNvSpPr>
          <p:nvPr>
            <p:ph type="sldNum" sz="quarter" idx="12"/>
          </p:nvPr>
        </p:nvSpPr>
        <p:spPr/>
        <p:txBody>
          <a:bodyPr/>
          <a:lstStyle>
            <a:lvl1pPr>
              <a:defRPr/>
            </a:lvl1pPr>
          </a:lstStyle>
          <a:p>
            <a:pPr>
              <a:defRPr/>
            </a:pPr>
            <a:fld id="{A1055F36-9C25-ED4F-BE17-7E0CF2B1117A}" type="slidenum">
              <a:rPr lang="es-ES" altLang="es-ES"/>
              <a:pPr>
                <a:defRPr/>
              </a:pPr>
              <a:t>‹Nº›</a:t>
            </a:fld>
            <a:endParaRPr lang="es-ES" altLang="es-ES"/>
          </a:p>
        </p:txBody>
      </p:sp>
    </p:spTree>
    <p:extLst>
      <p:ext uri="{BB962C8B-B14F-4D97-AF65-F5344CB8AC3E}">
        <p14:creationId xmlns:p14="http://schemas.microsoft.com/office/powerpoint/2010/main" val="2761291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00782134-7CFB-894A-9EC0-40FAF504282C}"/>
              </a:ext>
            </a:extLst>
          </p:cNvPr>
          <p:cNvSpPr/>
          <p:nvPr userDrawn="1"/>
        </p:nvSpPr>
        <p:spPr>
          <a:xfrm>
            <a:off x="0" y="12700"/>
            <a:ext cx="12192000" cy="895350"/>
          </a:xfrm>
          <a:prstGeom prst="rect">
            <a:avLst/>
          </a:prstGeom>
          <a:solidFill>
            <a:srgbClr val="99C5DA"/>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pic>
        <p:nvPicPr>
          <p:cNvPr id="6" name="Picture 5" descr="Logotipo gtvmni">
            <a:extLst>
              <a:ext uri="{FF2B5EF4-FFF2-40B4-BE49-F238E27FC236}">
                <a16:creationId xmlns:a16="http://schemas.microsoft.com/office/drawing/2014/main" id="{DFACB45E-C98C-EE49-92D4-EF1869E505D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r>
              <a:rPr lang="es-ES_tradnl" dirty="0"/>
              <a:t>Clic para editar título</a:t>
            </a:r>
            <a:endParaRPr lang="es-ES" dirty="0"/>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Rectangle 4">
            <a:extLst>
              <a:ext uri="{FF2B5EF4-FFF2-40B4-BE49-F238E27FC236}">
                <a16:creationId xmlns:a16="http://schemas.microsoft.com/office/drawing/2014/main" id="{9710124F-BE50-B947-847E-795C2613610C}"/>
              </a:ext>
            </a:extLst>
          </p:cNvPr>
          <p:cNvSpPr>
            <a:spLocks noGrp="1" noChangeArrowheads="1"/>
          </p:cNvSpPr>
          <p:nvPr>
            <p:ph type="dt" sz="half" idx="10"/>
          </p:nvPr>
        </p:nvSpPr>
        <p:spPr/>
        <p:txBody>
          <a:bodyPr/>
          <a:lstStyle>
            <a:lvl1pPr>
              <a:defRPr/>
            </a:lvl1pPr>
          </a:lstStyle>
          <a:p>
            <a:pPr>
              <a:defRPr/>
            </a:pPr>
            <a:endParaRPr lang="es-ES"/>
          </a:p>
        </p:txBody>
      </p:sp>
      <p:sp>
        <p:nvSpPr>
          <p:cNvPr id="8" name="Rectangle 5">
            <a:extLst>
              <a:ext uri="{FF2B5EF4-FFF2-40B4-BE49-F238E27FC236}">
                <a16:creationId xmlns:a16="http://schemas.microsoft.com/office/drawing/2014/main" id="{DE3FF6A6-3A96-064F-93ED-BA7F17982609}"/>
              </a:ext>
            </a:extLst>
          </p:cNvPr>
          <p:cNvSpPr>
            <a:spLocks noGrp="1" noChangeArrowheads="1"/>
          </p:cNvSpPr>
          <p:nvPr>
            <p:ph type="ftr" sz="quarter" idx="11"/>
          </p:nvPr>
        </p:nvSpPr>
        <p:spPr/>
        <p:txBody>
          <a:bodyPr/>
          <a:lstStyle>
            <a:lvl1pPr>
              <a:defRPr/>
            </a:lvl1pPr>
          </a:lstStyle>
          <a:p>
            <a:pPr>
              <a:defRPr/>
            </a:pPr>
            <a:endParaRPr lang="es-ES"/>
          </a:p>
        </p:txBody>
      </p:sp>
      <p:sp>
        <p:nvSpPr>
          <p:cNvPr id="9" name="Rectangle 6">
            <a:extLst>
              <a:ext uri="{FF2B5EF4-FFF2-40B4-BE49-F238E27FC236}">
                <a16:creationId xmlns:a16="http://schemas.microsoft.com/office/drawing/2014/main" id="{F5549B9A-5EC1-C64C-AD25-FEE5400C8D6D}"/>
              </a:ext>
            </a:extLst>
          </p:cNvPr>
          <p:cNvSpPr>
            <a:spLocks noGrp="1" noChangeArrowheads="1"/>
          </p:cNvSpPr>
          <p:nvPr>
            <p:ph type="sldNum" sz="quarter" idx="12"/>
          </p:nvPr>
        </p:nvSpPr>
        <p:spPr/>
        <p:txBody>
          <a:bodyPr/>
          <a:lstStyle>
            <a:lvl1pPr>
              <a:defRPr/>
            </a:lvl1pPr>
          </a:lstStyle>
          <a:p>
            <a:pPr>
              <a:defRPr/>
            </a:pPr>
            <a:fld id="{6BA15A29-ED73-0E40-A492-D9E947DCF6FB}" type="slidenum">
              <a:rPr lang="es-ES" altLang="es-ES"/>
              <a:pPr>
                <a:defRPr/>
              </a:pPr>
              <a:t>‹Nº›</a:t>
            </a:fld>
            <a:endParaRPr lang="es-ES" altLang="es-ES"/>
          </a:p>
        </p:txBody>
      </p:sp>
    </p:spTree>
    <p:extLst>
      <p:ext uri="{BB962C8B-B14F-4D97-AF65-F5344CB8AC3E}">
        <p14:creationId xmlns:p14="http://schemas.microsoft.com/office/powerpoint/2010/main" val="938520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C3E2E95D-275F-9E43-AB2D-86FEC83B4943}"/>
              </a:ext>
            </a:extLst>
          </p:cNvPr>
          <p:cNvSpPr/>
          <p:nvPr userDrawn="1"/>
        </p:nvSpPr>
        <p:spPr>
          <a:xfrm>
            <a:off x="0" y="12700"/>
            <a:ext cx="12192000" cy="895350"/>
          </a:xfrm>
          <a:prstGeom prst="rect">
            <a:avLst/>
          </a:prstGeom>
          <a:solidFill>
            <a:srgbClr val="99C5DA"/>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pic>
        <p:nvPicPr>
          <p:cNvPr id="8" name="Picture 5" descr="Logotipo gtvmni">
            <a:extLst>
              <a:ext uri="{FF2B5EF4-FFF2-40B4-BE49-F238E27FC236}">
                <a16:creationId xmlns:a16="http://schemas.microsoft.com/office/drawing/2014/main" id="{39A5A2B2-08DC-3145-8C19-4DA52B5EF7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lvl1pPr>
              <a:defRPr/>
            </a:lvl1pPr>
          </a:lstStyle>
          <a:p>
            <a:r>
              <a:rPr lang="es-ES_tradnl" dirty="0"/>
              <a:t>Clic para editar título</a:t>
            </a:r>
            <a:endParaRPr lang="es-ES" dirty="0"/>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9" name="Rectangle 4">
            <a:extLst>
              <a:ext uri="{FF2B5EF4-FFF2-40B4-BE49-F238E27FC236}">
                <a16:creationId xmlns:a16="http://schemas.microsoft.com/office/drawing/2014/main" id="{0A890A89-1C3D-D340-9184-083F04CA161C}"/>
              </a:ext>
            </a:extLst>
          </p:cNvPr>
          <p:cNvSpPr>
            <a:spLocks noGrp="1" noChangeArrowheads="1"/>
          </p:cNvSpPr>
          <p:nvPr>
            <p:ph type="dt" sz="half" idx="10"/>
          </p:nvPr>
        </p:nvSpPr>
        <p:spPr/>
        <p:txBody>
          <a:bodyPr/>
          <a:lstStyle>
            <a:lvl1pPr>
              <a:defRPr/>
            </a:lvl1pPr>
          </a:lstStyle>
          <a:p>
            <a:pPr>
              <a:defRPr/>
            </a:pPr>
            <a:endParaRPr lang="es-ES"/>
          </a:p>
        </p:txBody>
      </p:sp>
      <p:sp>
        <p:nvSpPr>
          <p:cNvPr id="10" name="Rectangle 5">
            <a:extLst>
              <a:ext uri="{FF2B5EF4-FFF2-40B4-BE49-F238E27FC236}">
                <a16:creationId xmlns:a16="http://schemas.microsoft.com/office/drawing/2014/main" id="{F17443A1-83A4-1343-B8E6-BD3EC559D3C5}"/>
              </a:ext>
            </a:extLst>
          </p:cNvPr>
          <p:cNvSpPr>
            <a:spLocks noGrp="1" noChangeArrowheads="1"/>
          </p:cNvSpPr>
          <p:nvPr>
            <p:ph type="ftr" sz="quarter" idx="11"/>
          </p:nvPr>
        </p:nvSpPr>
        <p:spPr/>
        <p:txBody>
          <a:bodyPr/>
          <a:lstStyle>
            <a:lvl1pPr>
              <a:defRPr/>
            </a:lvl1pPr>
          </a:lstStyle>
          <a:p>
            <a:pPr>
              <a:defRPr/>
            </a:pPr>
            <a:endParaRPr lang="es-ES"/>
          </a:p>
        </p:txBody>
      </p:sp>
      <p:sp>
        <p:nvSpPr>
          <p:cNvPr id="11" name="Rectangle 6">
            <a:extLst>
              <a:ext uri="{FF2B5EF4-FFF2-40B4-BE49-F238E27FC236}">
                <a16:creationId xmlns:a16="http://schemas.microsoft.com/office/drawing/2014/main" id="{00B41F2D-512D-6845-9A32-CF8E7ABCA48F}"/>
              </a:ext>
            </a:extLst>
          </p:cNvPr>
          <p:cNvSpPr>
            <a:spLocks noGrp="1" noChangeArrowheads="1"/>
          </p:cNvSpPr>
          <p:nvPr>
            <p:ph type="sldNum" sz="quarter" idx="12"/>
          </p:nvPr>
        </p:nvSpPr>
        <p:spPr/>
        <p:txBody>
          <a:bodyPr/>
          <a:lstStyle>
            <a:lvl1pPr>
              <a:defRPr/>
            </a:lvl1pPr>
          </a:lstStyle>
          <a:p>
            <a:pPr>
              <a:defRPr/>
            </a:pPr>
            <a:fld id="{49EAACD8-8A57-A24C-8441-455D6CA361FF}" type="slidenum">
              <a:rPr lang="es-ES" altLang="es-ES"/>
              <a:pPr>
                <a:defRPr/>
              </a:pPr>
              <a:t>‹Nº›</a:t>
            </a:fld>
            <a:endParaRPr lang="es-ES" altLang="es-ES"/>
          </a:p>
        </p:txBody>
      </p:sp>
    </p:spTree>
    <p:extLst>
      <p:ext uri="{BB962C8B-B14F-4D97-AF65-F5344CB8AC3E}">
        <p14:creationId xmlns:p14="http://schemas.microsoft.com/office/powerpoint/2010/main" val="663449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6262A366-FBDB-804A-9957-42DCEB86F039}"/>
              </a:ext>
            </a:extLst>
          </p:cNvPr>
          <p:cNvSpPr/>
          <p:nvPr userDrawn="1"/>
        </p:nvSpPr>
        <p:spPr>
          <a:xfrm>
            <a:off x="0" y="12700"/>
            <a:ext cx="12192000" cy="895350"/>
          </a:xfrm>
          <a:prstGeom prst="rect">
            <a:avLst/>
          </a:prstGeom>
          <a:solidFill>
            <a:srgbClr val="99C5DA"/>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pic>
        <p:nvPicPr>
          <p:cNvPr id="4" name="Picture 5" descr="Logotipo gtvmni">
            <a:extLst>
              <a:ext uri="{FF2B5EF4-FFF2-40B4-BE49-F238E27FC236}">
                <a16:creationId xmlns:a16="http://schemas.microsoft.com/office/drawing/2014/main" id="{808A718E-FC6E-FB47-A7B3-E5C6FD96C97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r>
              <a:rPr lang="es-ES_tradnl" dirty="0"/>
              <a:t>Clic para editar título</a:t>
            </a:r>
            <a:endParaRPr lang="es-ES" dirty="0"/>
          </a:p>
        </p:txBody>
      </p:sp>
      <p:sp>
        <p:nvSpPr>
          <p:cNvPr id="5" name="Rectangle 4">
            <a:extLst>
              <a:ext uri="{FF2B5EF4-FFF2-40B4-BE49-F238E27FC236}">
                <a16:creationId xmlns:a16="http://schemas.microsoft.com/office/drawing/2014/main" id="{1731A910-E8FE-D142-B364-A533991C8B4B}"/>
              </a:ext>
            </a:extLst>
          </p:cNvPr>
          <p:cNvSpPr>
            <a:spLocks noGrp="1" noChangeArrowheads="1"/>
          </p:cNvSpPr>
          <p:nvPr>
            <p:ph type="dt" sz="half" idx="10"/>
          </p:nvPr>
        </p:nvSpPr>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CFB95499-F6DA-3D45-9594-88C8BF447E03}"/>
              </a:ext>
            </a:extLst>
          </p:cNvPr>
          <p:cNvSpPr>
            <a:spLocks noGrp="1" noChangeArrowheads="1"/>
          </p:cNvSpPr>
          <p:nvPr>
            <p:ph type="ftr" sz="quarter" idx="11"/>
          </p:nvPr>
        </p:nvSpPr>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BD9BA29E-D4CC-094C-BF37-7D6F05F47E0D}"/>
              </a:ext>
            </a:extLst>
          </p:cNvPr>
          <p:cNvSpPr>
            <a:spLocks noGrp="1" noChangeArrowheads="1"/>
          </p:cNvSpPr>
          <p:nvPr>
            <p:ph type="sldNum" sz="quarter" idx="12"/>
          </p:nvPr>
        </p:nvSpPr>
        <p:spPr/>
        <p:txBody>
          <a:bodyPr/>
          <a:lstStyle>
            <a:lvl1pPr>
              <a:defRPr/>
            </a:lvl1pPr>
          </a:lstStyle>
          <a:p>
            <a:pPr>
              <a:defRPr/>
            </a:pPr>
            <a:fld id="{DFD48FBF-61AB-1447-8064-20844158F585}" type="slidenum">
              <a:rPr lang="es-ES" altLang="es-ES"/>
              <a:pPr>
                <a:defRPr/>
              </a:pPr>
              <a:t>‹Nº›</a:t>
            </a:fld>
            <a:endParaRPr lang="es-ES" altLang="es-ES"/>
          </a:p>
        </p:txBody>
      </p:sp>
    </p:spTree>
    <p:extLst>
      <p:ext uri="{BB962C8B-B14F-4D97-AF65-F5344CB8AC3E}">
        <p14:creationId xmlns:p14="http://schemas.microsoft.com/office/powerpoint/2010/main" val="4141011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E28F5F5-FA78-F843-8905-5CDAC4D69A93}"/>
              </a:ext>
            </a:extLst>
          </p:cNvPr>
          <p:cNvSpPr>
            <a:spLocks noGrp="1" noChangeArrowheads="1"/>
          </p:cNvSpPr>
          <p:nvPr>
            <p:ph type="dt" sz="half" idx="10"/>
          </p:nvPr>
        </p:nvSpPr>
        <p:spPr>
          <a:ln/>
        </p:spPr>
        <p:txBody>
          <a:bodyPr/>
          <a:lstStyle>
            <a:lvl1pPr>
              <a:defRPr/>
            </a:lvl1pPr>
          </a:lstStyle>
          <a:p>
            <a:pPr>
              <a:defRPr/>
            </a:pPr>
            <a:endParaRPr lang="es-ES"/>
          </a:p>
        </p:txBody>
      </p:sp>
      <p:sp>
        <p:nvSpPr>
          <p:cNvPr id="3" name="Rectangle 5">
            <a:extLst>
              <a:ext uri="{FF2B5EF4-FFF2-40B4-BE49-F238E27FC236}">
                <a16:creationId xmlns:a16="http://schemas.microsoft.com/office/drawing/2014/main" id="{77E8037D-6638-1540-A05C-31B10BA5D4F5}"/>
              </a:ext>
            </a:extLst>
          </p:cNvPr>
          <p:cNvSpPr>
            <a:spLocks noGrp="1" noChangeArrowheads="1"/>
          </p:cNvSpPr>
          <p:nvPr>
            <p:ph type="ftr" sz="quarter" idx="11"/>
          </p:nvPr>
        </p:nvSpPr>
        <p:spPr>
          <a:ln/>
        </p:spPr>
        <p:txBody>
          <a:bodyPr/>
          <a:lstStyle>
            <a:lvl1pPr>
              <a:defRPr/>
            </a:lvl1pPr>
          </a:lstStyle>
          <a:p>
            <a:pPr>
              <a:defRPr/>
            </a:pPr>
            <a:endParaRPr lang="es-ES"/>
          </a:p>
        </p:txBody>
      </p:sp>
      <p:sp>
        <p:nvSpPr>
          <p:cNvPr id="4" name="Rectangle 6">
            <a:extLst>
              <a:ext uri="{FF2B5EF4-FFF2-40B4-BE49-F238E27FC236}">
                <a16:creationId xmlns:a16="http://schemas.microsoft.com/office/drawing/2014/main" id="{FFA7B3FA-22D8-E549-AB37-5893359A1571}"/>
              </a:ext>
            </a:extLst>
          </p:cNvPr>
          <p:cNvSpPr>
            <a:spLocks noGrp="1" noChangeArrowheads="1"/>
          </p:cNvSpPr>
          <p:nvPr>
            <p:ph type="sldNum" sz="quarter" idx="12"/>
          </p:nvPr>
        </p:nvSpPr>
        <p:spPr>
          <a:ln/>
        </p:spPr>
        <p:txBody>
          <a:bodyPr/>
          <a:lstStyle>
            <a:lvl1pPr>
              <a:defRPr/>
            </a:lvl1pPr>
          </a:lstStyle>
          <a:p>
            <a:pPr>
              <a:defRPr/>
            </a:pPr>
            <a:fld id="{A46E3845-12A3-B24E-98BC-4399280680F7}" type="slidenum">
              <a:rPr lang="es-ES" altLang="es-ES"/>
              <a:pPr>
                <a:defRPr/>
              </a:pPr>
              <a:t>‹Nº›</a:t>
            </a:fld>
            <a:endParaRPr lang="es-ES" altLang="es-ES"/>
          </a:p>
        </p:txBody>
      </p:sp>
    </p:spTree>
    <p:extLst>
      <p:ext uri="{BB962C8B-B14F-4D97-AF65-F5344CB8AC3E}">
        <p14:creationId xmlns:p14="http://schemas.microsoft.com/office/powerpoint/2010/main" val="3221591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CE30F6DC-06E7-4344-AA58-FD7FDDE1948A}"/>
              </a:ext>
            </a:extLst>
          </p:cNvPr>
          <p:cNvSpPr/>
          <p:nvPr userDrawn="1"/>
        </p:nvSpPr>
        <p:spPr>
          <a:xfrm>
            <a:off x="0" y="12700"/>
            <a:ext cx="12192000" cy="895350"/>
          </a:xfrm>
          <a:prstGeom prst="rect">
            <a:avLst/>
          </a:prstGeom>
          <a:solidFill>
            <a:srgbClr val="99C5DA"/>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sp>
        <p:nvSpPr>
          <p:cNvPr id="1026" name="Rectangle 2">
            <a:extLst>
              <a:ext uri="{FF2B5EF4-FFF2-40B4-BE49-F238E27FC236}">
                <a16:creationId xmlns:a16="http://schemas.microsoft.com/office/drawing/2014/main" id="{002F7414-0A3F-7544-9812-A382C0949F5D}"/>
              </a:ext>
            </a:extLst>
          </p:cNvPr>
          <p:cNvSpPr>
            <a:spLocks noGrp="1" noChangeArrowheads="1"/>
          </p:cNvSpPr>
          <p:nvPr>
            <p:ph type="title"/>
          </p:nvPr>
        </p:nvSpPr>
        <p:spPr bwMode="auto">
          <a:xfrm>
            <a:off x="1487488" y="274638"/>
            <a:ext cx="10094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dirty="0"/>
              <a:t>Haga clic para cambiar el estilo	</a:t>
            </a:r>
          </a:p>
        </p:txBody>
      </p:sp>
      <p:sp>
        <p:nvSpPr>
          <p:cNvPr id="1027" name="Rectangle 3">
            <a:extLst>
              <a:ext uri="{FF2B5EF4-FFF2-40B4-BE49-F238E27FC236}">
                <a16:creationId xmlns:a16="http://schemas.microsoft.com/office/drawing/2014/main" id="{F41A2CAF-8305-E741-BE41-7D96398D3C5B}"/>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p:txBody>
      </p:sp>
      <p:sp>
        <p:nvSpPr>
          <p:cNvPr id="1028" name="Rectangle 4">
            <a:extLst>
              <a:ext uri="{FF2B5EF4-FFF2-40B4-BE49-F238E27FC236}">
                <a16:creationId xmlns:a16="http://schemas.microsoft.com/office/drawing/2014/main" id="{0C3B15F2-C08B-D947-B594-AD3AD36B879C}"/>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mn-cs"/>
              </a:defRPr>
            </a:lvl1pPr>
          </a:lstStyle>
          <a:p>
            <a:pPr>
              <a:defRPr/>
            </a:pPr>
            <a:endParaRPr lang="es-ES"/>
          </a:p>
        </p:txBody>
      </p:sp>
      <p:sp>
        <p:nvSpPr>
          <p:cNvPr id="1029" name="Rectangle 5">
            <a:extLst>
              <a:ext uri="{FF2B5EF4-FFF2-40B4-BE49-F238E27FC236}">
                <a16:creationId xmlns:a16="http://schemas.microsoft.com/office/drawing/2014/main" id="{2F783CFA-34EE-3840-8852-8E6AC15363B3}"/>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mn-cs"/>
              </a:defRPr>
            </a:lvl1pPr>
          </a:lstStyle>
          <a:p>
            <a:pPr>
              <a:defRPr/>
            </a:pPr>
            <a:endParaRPr lang="es-ES"/>
          </a:p>
        </p:txBody>
      </p:sp>
      <p:sp>
        <p:nvSpPr>
          <p:cNvPr id="1030" name="Rectangle 6">
            <a:extLst>
              <a:ext uri="{FF2B5EF4-FFF2-40B4-BE49-F238E27FC236}">
                <a16:creationId xmlns:a16="http://schemas.microsoft.com/office/drawing/2014/main" id="{175B5371-D714-5E44-92E6-189FB88D3CB4}"/>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4F079C6-9F1F-9F4E-B4DD-E04AFAA37B2D}" type="slidenum">
              <a:rPr lang="es-ES" altLang="es-ES"/>
              <a:pPr>
                <a:defRPr/>
              </a:pPr>
              <a:t>‹Nº›</a:t>
            </a:fld>
            <a:endParaRPr lang="es-ES" altLang="es-ES"/>
          </a:p>
        </p:txBody>
      </p:sp>
      <p:pic>
        <p:nvPicPr>
          <p:cNvPr id="8" name="Picture 5" descr="Logotipo gtvmni">
            <a:extLst>
              <a:ext uri="{FF2B5EF4-FFF2-40B4-BE49-F238E27FC236}">
                <a16:creationId xmlns:a16="http://schemas.microsoft.com/office/drawing/2014/main" id="{578F1686-8362-8247-9E9A-D60C939D33F0}"/>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88" r:id="rId7"/>
  </p:sldLayoutIdLst>
  <p:txStyles>
    <p:titleStyle>
      <a:lvl1pPr algn="ctr" rtl="0" eaLnBrk="0" fontAlgn="base" hangingPunct="0">
        <a:spcBef>
          <a:spcPct val="0"/>
        </a:spcBef>
        <a:spcAft>
          <a:spcPct val="0"/>
        </a:spcAft>
        <a:defRPr sz="4000">
          <a:solidFill>
            <a:srgbClr val="222268"/>
          </a:solidFill>
          <a:latin typeface="+mj-lt"/>
          <a:ea typeface="+mj-ea"/>
          <a:cs typeface="ＭＳ Ｐゴシック" charset="0"/>
        </a:defRPr>
      </a:lvl1pPr>
      <a:lvl2pPr algn="ctr" rtl="0" eaLnBrk="0" fontAlgn="base" hangingPunct="0">
        <a:spcBef>
          <a:spcPct val="0"/>
        </a:spcBef>
        <a:spcAft>
          <a:spcPct val="0"/>
        </a:spcAft>
        <a:defRPr sz="4000">
          <a:solidFill>
            <a:srgbClr val="222268"/>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rgbClr val="222268"/>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rgbClr val="222268"/>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rgbClr val="222268"/>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800">
          <a:solidFill>
            <a:srgbClr val="222268"/>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rgbClr val="222268"/>
          </a:solidFill>
          <a:latin typeface="+mn-lt"/>
          <a:ea typeface="+mn-ea"/>
        </a:defRPr>
      </a:lvl2pPr>
      <a:lvl3pPr marL="1143000" indent="-228600" algn="l" rtl="0" eaLnBrk="0" fontAlgn="base" hangingPunct="0">
        <a:spcBef>
          <a:spcPct val="20000"/>
        </a:spcBef>
        <a:spcAft>
          <a:spcPct val="0"/>
        </a:spcAft>
        <a:buChar char="•"/>
        <a:defRPr sz="2000">
          <a:solidFill>
            <a:srgbClr val="222268"/>
          </a:solidFill>
          <a:latin typeface="+mn-lt"/>
          <a:ea typeface="+mn-ea"/>
        </a:defRPr>
      </a:lvl3pPr>
      <a:lvl4pPr marL="1600200" indent="-228600" algn="l" rtl="0" eaLnBrk="0" fontAlgn="base" hangingPunct="0">
        <a:spcBef>
          <a:spcPct val="20000"/>
        </a:spcBef>
        <a:spcAft>
          <a:spcPct val="0"/>
        </a:spcAft>
        <a:buChar char="–"/>
        <a:defRPr>
          <a:solidFill>
            <a:srgbClr val="222268"/>
          </a:solidFill>
          <a:latin typeface="+mn-lt"/>
          <a:ea typeface="+mn-ea"/>
        </a:defRPr>
      </a:lvl4pPr>
      <a:lvl5pPr marL="2057400" indent="-228600" algn="l" rtl="0" eaLnBrk="0" fontAlgn="base" hangingPunct="0">
        <a:spcBef>
          <a:spcPct val="20000"/>
        </a:spcBef>
        <a:spcAft>
          <a:spcPct val="0"/>
        </a:spcAft>
        <a:buChar char="»"/>
        <a:defRPr sz="2000">
          <a:solidFill>
            <a:srgbClr val="222268"/>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jpg"/></Relationships>
</file>

<file path=ppt/slides/_rels/slide36.xml.rels><?xml version="1.0" encoding="UTF-8" standalone="yes"?>
<Relationships xmlns="http://schemas.openxmlformats.org/package/2006/relationships"><Relationship Id="rId8" Type="http://schemas.openxmlformats.org/officeDocument/2006/relationships/image" Target="../media/image62.tiff"/><Relationship Id="rId3" Type="http://schemas.openxmlformats.org/officeDocument/2006/relationships/image" Target="../media/image57.emf"/><Relationship Id="rId7" Type="http://schemas.openxmlformats.org/officeDocument/2006/relationships/image" Target="../media/image61.tiff"/><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emf"/></Relationships>
</file>

<file path=ppt/slides/_rels/slide3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0.JP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69.JP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53.jpeg"/><Relationship Id="rId5" Type="http://schemas.openxmlformats.org/officeDocument/2006/relationships/image" Target="../media/image65.png"/><Relationship Id="rId10" Type="http://schemas.openxmlformats.org/officeDocument/2006/relationships/image" Target="../media/image52.jpeg"/><Relationship Id="rId4" Type="http://schemas.openxmlformats.org/officeDocument/2006/relationships/image" Target="../media/image64.png"/><Relationship Id="rId9"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EA5436-78E9-7E41-AB9E-CFAD75141351}"/>
              </a:ext>
            </a:extLst>
          </p:cNvPr>
          <p:cNvSpPr>
            <a:spLocks noGrp="1"/>
          </p:cNvSpPr>
          <p:nvPr>
            <p:ph type="ctrTitle"/>
          </p:nvPr>
        </p:nvSpPr>
        <p:spPr>
          <a:xfrm>
            <a:off x="914400" y="3140968"/>
            <a:ext cx="10363200" cy="1470025"/>
          </a:xfrm>
        </p:spPr>
        <p:txBody>
          <a:bodyPr/>
          <a:lstStyle/>
          <a:p>
            <a:r>
              <a:rPr lang="es-ES" dirty="0"/>
              <a:t>INTERFASES EN VMNI</a:t>
            </a:r>
          </a:p>
        </p:txBody>
      </p:sp>
      <p:sp>
        <p:nvSpPr>
          <p:cNvPr id="3" name="Subtítulo 2">
            <a:extLst>
              <a:ext uri="{FF2B5EF4-FFF2-40B4-BE49-F238E27FC236}">
                <a16:creationId xmlns:a16="http://schemas.microsoft.com/office/drawing/2014/main" id="{24B1D693-BE78-5942-90B9-137B215A1B06}"/>
              </a:ext>
            </a:extLst>
          </p:cNvPr>
          <p:cNvSpPr>
            <a:spLocks noGrp="1"/>
          </p:cNvSpPr>
          <p:nvPr>
            <p:ph type="subTitle" idx="1"/>
          </p:nvPr>
        </p:nvSpPr>
        <p:spPr/>
        <p:txBody>
          <a:bodyPr/>
          <a:lstStyle/>
          <a:p>
            <a:pPr lvl="0" algn="r">
              <a:spcBef>
                <a:spcPts val="0"/>
              </a:spcBef>
              <a:defRPr/>
            </a:pPr>
            <a:r>
              <a:rPr lang="es-ES" sz="1200" i="1" dirty="0">
                <a:solidFill>
                  <a:srgbClr val="2D2D8A">
                    <a:lumMod val="75000"/>
                  </a:srgbClr>
                </a:solidFill>
              </a:rPr>
              <a:t>Gonzalo Sempere</a:t>
            </a:r>
          </a:p>
          <a:p>
            <a:pPr lvl="0" algn="r">
              <a:spcBef>
                <a:spcPts val="0"/>
              </a:spcBef>
              <a:defRPr/>
            </a:pPr>
            <a:r>
              <a:rPr lang="es-ES" sz="1200" i="1" dirty="0">
                <a:solidFill>
                  <a:srgbClr val="2D2D8A">
                    <a:lumMod val="75000"/>
                  </a:srgbClr>
                </a:solidFill>
              </a:rPr>
              <a:t>GTVMNI</a:t>
            </a:r>
          </a:p>
          <a:p>
            <a:pPr lvl="0" algn="r">
              <a:spcBef>
                <a:spcPts val="0"/>
              </a:spcBef>
              <a:defRPr/>
            </a:pPr>
            <a:r>
              <a:rPr lang="es-ES" sz="1200" i="1" dirty="0">
                <a:solidFill>
                  <a:srgbClr val="2D2D8A">
                    <a:lumMod val="75000"/>
                  </a:srgbClr>
                </a:solidFill>
              </a:rPr>
              <a:t>Hospital Dr. Peset. Valencia</a:t>
            </a:r>
          </a:p>
          <a:p>
            <a:endParaRPr lang="es-ES" dirty="0"/>
          </a:p>
        </p:txBody>
      </p:sp>
    </p:spTree>
    <p:extLst>
      <p:ext uri="{BB962C8B-B14F-4D97-AF65-F5344CB8AC3E}">
        <p14:creationId xmlns:p14="http://schemas.microsoft.com/office/powerpoint/2010/main" val="2486111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CD7B2B6-A25D-3749-97B4-535BA25B7753}"/>
              </a:ext>
            </a:extLst>
          </p:cNvPr>
          <p:cNvSpPr txBox="1"/>
          <p:nvPr/>
        </p:nvSpPr>
        <p:spPr>
          <a:xfrm>
            <a:off x="1847528" y="6404205"/>
            <a:ext cx="10225136" cy="253916"/>
          </a:xfrm>
          <a:prstGeom prst="rect">
            <a:avLst/>
          </a:prstGeom>
          <a:noFill/>
        </p:spPr>
        <p:txBody>
          <a:bodyPr wrap="square">
            <a:spAutoFit/>
          </a:bodyPr>
          <a:lstStyle/>
          <a:p>
            <a:pPr algn="r">
              <a:defRPr/>
            </a:pPr>
            <a:r>
              <a:rPr lang="es-ES" sz="1050" i="1" dirty="0" err="1"/>
              <a:t>Humidification</a:t>
            </a:r>
            <a:r>
              <a:rPr lang="es-ES" sz="1050" i="1" dirty="0"/>
              <a:t> and </a:t>
            </a:r>
            <a:r>
              <a:rPr lang="es-ES" sz="1050" i="1" dirty="0" err="1"/>
              <a:t>the</a:t>
            </a:r>
            <a:r>
              <a:rPr lang="es-ES" sz="1050" i="1" dirty="0"/>
              <a:t> </a:t>
            </a:r>
            <a:r>
              <a:rPr lang="es-ES" sz="1050" i="1" dirty="0" err="1"/>
              <a:t>ventilator</a:t>
            </a:r>
            <a:r>
              <a:rPr lang="es-ES" sz="1050" i="1" dirty="0"/>
              <a:t> </a:t>
            </a:r>
            <a:r>
              <a:rPr lang="es-ES" sz="1050" i="1" dirty="0" err="1"/>
              <a:t>circuit</a:t>
            </a:r>
            <a:r>
              <a:rPr lang="es-ES" sz="1050" i="1" dirty="0"/>
              <a:t>. In: Essentials of </a:t>
            </a:r>
            <a:r>
              <a:rPr lang="es-ES" sz="1050" i="1" dirty="0" err="1"/>
              <a:t>Mechanical</a:t>
            </a:r>
            <a:r>
              <a:rPr lang="es-ES" sz="1050" i="1" dirty="0"/>
              <a:t> </a:t>
            </a:r>
            <a:r>
              <a:rPr lang="es-ES" sz="1050" i="1" dirty="0" err="1"/>
              <a:t>Ventilation</a:t>
            </a:r>
            <a:r>
              <a:rPr lang="es-ES" sz="1050" i="1" dirty="0"/>
              <a:t>, 3rd </a:t>
            </a:r>
            <a:r>
              <a:rPr lang="es-ES" sz="1050" i="1" dirty="0" err="1"/>
              <a:t>ed</a:t>
            </a:r>
            <a:r>
              <a:rPr lang="es-ES" sz="1050" i="1" dirty="0"/>
              <a:t>, </a:t>
            </a:r>
            <a:r>
              <a:rPr lang="es-ES" sz="1050" i="1" dirty="0" err="1"/>
              <a:t>Hess</a:t>
            </a:r>
            <a:r>
              <a:rPr lang="es-ES" sz="1050" i="1" dirty="0"/>
              <a:t> DR, </a:t>
            </a:r>
            <a:r>
              <a:rPr lang="es-ES" sz="1050" i="1" dirty="0" err="1"/>
              <a:t>Kacmarek</a:t>
            </a:r>
            <a:r>
              <a:rPr lang="es-ES" sz="1050" i="1" dirty="0"/>
              <a:t> RM (</a:t>
            </a:r>
            <a:r>
              <a:rPr lang="es-ES" sz="1050" i="1" dirty="0" err="1"/>
              <a:t>Eds</a:t>
            </a:r>
            <a:r>
              <a:rPr lang="es-ES" sz="1050" i="1" dirty="0"/>
              <a:t>), McGraw-Hill </a:t>
            </a:r>
            <a:r>
              <a:rPr lang="es-ES" sz="1050" i="1" dirty="0" err="1"/>
              <a:t>Education</a:t>
            </a:r>
            <a:r>
              <a:rPr lang="es-ES" sz="1050" i="1" dirty="0"/>
              <a:t>, New York 2014.</a:t>
            </a:r>
          </a:p>
        </p:txBody>
      </p:sp>
      <p:sp>
        <p:nvSpPr>
          <p:cNvPr id="9" name="Text Box 2">
            <a:extLst>
              <a:ext uri="{FF2B5EF4-FFF2-40B4-BE49-F238E27FC236}">
                <a16:creationId xmlns:a16="http://schemas.microsoft.com/office/drawing/2014/main" id="{0ACD7AAA-B589-C143-AF8D-F64E45959591}"/>
              </a:ext>
            </a:extLst>
          </p:cNvPr>
          <p:cNvSpPr txBox="1">
            <a:spLocks noChangeArrowheads="1"/>
          </p:cNvSpPr>
          <p:nvPr/>
        </p:nvSpPr>
        <p:spPr bwMode="auto">
          <a:xfrm>
            <a:off x="911424" y="188915"/>
            <a:ext cx="10945216"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charset="0"/>
                <a:ea typeface="ＭＳ Ｐゴシック" charset="-128"/>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charset="0"/>
                <a:ea typeface="ＭＳ Ｐゴシック" charset="-128"/>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9pPr>
          </a:lstStyle>
          <a:p>
            <a:pPr algn="ctr" eaLnBrk="1" hangingPunct="1">
              <a:spcBef>
                <a:spcPct val="0"/>
              </a:spcBef>
              <a:buFontTx/>
              <a:buNone/>
              <a:defRPr/>
            </a:pPr>
            <a:r>
              <a:rPr lang="es-ES" altLang="x-none" sz="2800" dirty="0">
                <a:solidFill>
                  <a:schemeClr val="accent6"/>
                </a:solidFill>
                <a:latin typeface="Arial" panose="020B0604020202020204" pitchFamily="34" charset="0"/>
                <a:cs typeface="Arial" panose="020B0604020202020204" pitchFamily="34" charset="0"/>
              </a:rPr>
              <a:t>Características generales. Tipos de circuitos en VNI</a:t>
            </a:r>
          </a:p>
        </p:txBody>
      </p:sp>
      <p:grpSp>
        <p:nvGrpSpPr>
          <p:cNvPr id="8" name="Grupo 7">
            <a:extLst>
              <a:ext uri="{FF2B5EF4-FFF2-40B4-BE49-F238E27FC236}">
                <a16:creationId xmlns:a16="http://schemas.microsoft.com/office/drawing/2014/main" id="{7D263EF4-01CD-2141-B57E-9F1876F92CCC}"/>
              </a:ext>
            </a:extLst>
          </p:cNvPr>
          <p:cNvGrpSpPr/>
          <p:nvPr/>
        </p:nvGrpSpPr>
        <p:grpSpPr>
          <a:xfrm>
            <a:off x="1055440" y="969428"/>
            <a:ext cx="5738548" cy="5267884"/>
            <a:chOff x="1055440" y="969428"/>
            <a:chExt cx="5738548" cy="5267884"/>
          </a:xfrm>
        </p:grpSpPr>
        <p:pic>
          <p:nvPicPr>
            <p:cNvPr id="2" name="Imagen 1">
              <a:extLst>
                <a:ext uri="{FF2B5EF4-FFF2-40B4-BE49-F238E27FC236}">
                  <a16:creationId xmlns:a16="http://schemas.microsoft.com/office/drawing/2014/main" id="{1A0B9CC6-131B-ED4C-988D-A1FE035A417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55440" y="969428"/>
              <a:ext cx="5738548" cy="5089434"/>
            </a:xfrm>
            <a:prstGeom prst="rect">
              <a:avLst/>
            </a:prstGeom>
          </p:spPr>
        </p:pic>
        <p:sp>
          <p:nvSpPr>
            <p:cNvPr id="3" name="Lata 2">
              <a:extLst>
                <a:ext uri="{FF2B5EF4-FFF2-40B4-BE49-F238E27FC236}">
                  <a16:creationId xmlns:a16="http://schemas.microsoft.com/office/drawing/2014/main" id="{202C459E-917B-CD46-873C-3BFDE73B074E}"/>
                </a:ext>
              </a:extLst>
            </p:cNvPr>
            <p:cNvSpPr/>
            <p:nvPr/>
          </p:nvSpPr>
          <p:spPr>
            <a:xfrm>
              <a:off x="2711624" y="5770830"/>
              <a:ext cx="216024" cy="288032"/>
            </a:xfrm>
            <a:prstGeom prst="ca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a:p>
          </p:txBody>
        </p:sp>
        <p:cxnSp>
          <p:nvCxnSpPr>
            <p:cNvPr id="6" name="Conector recto de flecha 5">
              <a:extLst>
                <a:ext uri="{FF2B5EF4-FFF2-40B4-BE49-F238E27FC236}">
                  <a16:creationId xmlns:a16="http://schemas.microsoft.com/office/drawing/2014/main" id="{A4055CEA-1184-964B-AD50-380A299A092A}"/>
                </a:ext>
              </a:extLst>
            </p:cNvPr>
            <p:cNvCxnSpPr>
              <a:cxnSpLocks/>
            </p:cNvCxnSpPr>
            <p:nvPr/>
          </p:nvCxnSpPr>
          <p:spPr>
            <a:xfrm>
              <a:off x="2819636" y="5770830"/>
              <a:ext cx="0" cy="46648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7877400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agen 4">
            <a:extLst>
              <a:ext uri="{FF2B5EF4-FFF2-40B4-BE49-F238E27FC236}">
                <a16:creationId xmlns:a16="http://schemas.microsoft.com/office/drawing/2014/main" id="{A86AF066-90FA-4146-90E5-AB773530B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4" y="1770064"/>
            <a:ext cx="5711825"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CuadroTexto 2">
            <a:extLst>
              <a:ext uri="{FF2B5EF4-FFF2-40B4-BE49-F238E27FC236}">
                <a16:creationId xmlns:a16="http://schemas.microsoft.com/office/drawing/2014/main" id="{7AA91B0D-CDD9-F541-9BA7-6CC58C593750}"/>
              </a:ext>
            </a:extLst>
          </p:cNvPr>
          <p:cNvSpPr txBox="1">
            <a:spLocks noChangeArrowheads="1"/>
          </p:cNvSpPr>
          <p:nvPr/>
        </p:nvSpPr>
        <p:spPr bwMode="auto">
          <a:xfrm>
            <a:off x="7673976" y="3694114"/>
            <a:ext cx="2454275" cy="585787"/>
          </a:xfrm>
          <a:prstGeom prst="rect">
            <a:avLst/>
          </a:prstGeom>
          <a:solidFill>
            <a:srgbClr val="9FE55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s-ES" sz="1600"/>
              <a:t>CIRCUITO CON FUGA ESPIRATORIA</a:t>
            </a:r>
          </a:p>
        </p:txBody>
      </p:sp>
      <p:sp>
        <p:nvSpPr>
          <p:cNvPr id="4" name="CuadroTexto 3">
            <a:extLst>
              <a:ext uri="{FF2B5EF4-FFF2-40B4-BE49-F238E27FC236}">
                <a16:creationId xmlns:a16="http://schemas.microsoft.com/office/drawing/2014/main" id="{FCD7B2B6-A25D-3749-97B4-535BA25B7753}"/>
              </a:ext>
            </a:extLst>
          </p:cNvPr>
          <p:cNvSpPr txBox="1"/>
          <p:nvPr/>
        </p:nvSpPr>
        <p:spPr>
          <a:xfrm>
            <a:off x="7837489" y="6453188"/>
            <a:ext cx="2592387" cy="254000"/>
          </a:xfrm>
          <a:prstGeom prst="rect">
            <a:avLst/>
          </a:prstGeom>
          <a:noFill/>
        </p:spPr>
        <p:txBody>
          <a:bodyPr wrap="none">
            <a:spAutoFit/>
          </a:bodyPr>
          <a:lstStyle/>
          <a:p>
            <a:pPr>
              <a:defRPr/>
            </a:pPr>
            <a:r>
              <a:rPr lang="es-ES" sz="1050" i="1" dirty="0" err="1"/>
              <a:t>Rabec</a:t>
            </a:r>
            <a:r>
              <a:rPr lang="es-ES" sz="1050" i="1" dirty="0"/>
              <a:t> C. et al. </a:t>
            </a:r>
            <a:r>
              <a:rPr lang="es-ES" sz="1050" i="1" dirty="0" err="1"/>
              <a:t>Thorax</a:t>
            </a:r>
            <a:r>
              <a:rPr lang="es-ES" sz="1050" i="1" dirty="0"/>
              <a:t> 2011;66:170-178</a:t>
            </a:r>
          </a:p>
        </p:txBody>
      </p:sp>
      <p:sp>
        <p:nvSpPr>
          <p:cNvPr id="7" name="CuadroTexto 6">
            <a:extLst>
              <a:ext uri="{FF2B5EF4-FFF2-40B4-BE49-F238E27FC236}">
                <a16:creationId xmlns:a16="http://schemas.microsoft.com/office/drawing/2014/main" id="{AAF37FBF-D168-4B4D-BB8B-621CC0B0BB44}"/>
              </a:ext>
            </a:extLst>
          </p:cNvPr>
          <p:cNvSpPr txBox="1"/>
          <p:nvPr/>
        </p:nvSpPr>
        <p:spPr>
          <a:xfrm>
            <a:off x="7673976" y="5060950"/>
            <a:ext cx="1457325" cy="306388"/>
          </a:xfrm>
          <a:prstGeom prst="rect">
            <a:avLst/>
          </a:prstGeom>
          <a:noFill/>
        </p:spPr>
        <p:txBody>
          <a:bodyPr wrap="none">
            <a:spAutoFit/>
          </a:bodyPr>
          <a:lstStyle/>
          <a:p>
            <a:pPr>
              <a:defRPr/>
            </a:pPr>
            <a:r>
              <a:rPr lang="es-ES" sz="1400" dirty="0">
                <a:solidFill>
                  <a:schemeClr val="accent6">
                    <a:lumMod val="75000"/>
                  </a:schemeClr>
                </a:solidFill>
              </a:rPr>
              <a:t>Fuga en circuito</a:t>
            </a:r>
          </a:p>
        </p:txBody>
      </p:sp>
      <p:sp>
        <p:nvSpPr>
          <p:cNvPr id="8" name="CuadroTexto 7">
            <a:extLst>
              <a:ext uri="{FF2B5EF4-FFF2-40B4-BE49-F238E27FC236}">
                <a16:creationId xmlns:a16="http://schemas.microsoft.com/office/drawing/2014/main" id="{68B9F1B3-C546-5848-A092-93AC5FF30AE4}"/>
              </a:ext>
            </a:extLst>
          </p:cNvPr>
          <p:cNvSpPr txBox="1"/>
          <p:nvPr/>
        </p:nvSpPr>
        <p:spPr>
          <a:xfrm>
            <a:off x="7704139" y="5602289"/>
            <a:ext cx="1697037" cy="307975"/>
          </a:xfrm>
          <a:prstGeom prst="rect">
            <a:avLst/>
          </a:prstGeom>
          <a:noFill/>
        </p:spPr>
        <p:txBody>
          <a:bodyPr wrap="none">
            <a:spAutoFit/>
          </a:bodyPr>
          <a:lstStyle/>
          <a:p>
            <a:pPr>
              <a:defRPr/>
            </a:pPr>
            <a:r>
              <a:rPr lang="es-ES" sz="1400" dirty="0">
                <a:solidFill>
                  <a:schemeClr val="accent6">
                    <a:lumMod val="75000"/>
                  </a:schemeClr>
                </a:solidFill>
              </a:rPr>
              <a:t>Fuga en mascarilla</a:t>
            </a:r>
          </a:p>
        </p:txBody>
      </p:sp>
      <p:sp>
        <p:nvSpPr>
          <p:cNvPr id="9" name="Text Box 2">
            <a:extLst>
              <a:ext uri="{FF2B5EF4-FFF2-40B4-BE49-F238E27FC236}">
                <a16:creationId xmlns:a16="http://schemas.microsoft.com/office/drawing/2014/main" id="{0ACD7AAA-B589-C143-AF8D-F64E45959591}"/>
              </a:ext>
            </a:extLst>
          </p:cNvPr>
          <p:cNvSpPr txBox="1">
            <a:spLocks noChangeArrowheads="1"/>
          </p:cNvSpPr>
          <p:nvPr/>
        </p:nvSpPr>
        <p:spPr bwMode="auto">
          <a:xfrm>
            <a:off x="911424" y="188915"/>
            <a:ext cx="10945216"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charset="0"/>
                <a:ea typeface="ＭＳ Ｐゴシック" charset="-128"/>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charset="0"/>
                <a:ea typeface="ＭＳ Ｐゴシック" charset="-128"/>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9pPr>
          </a:lstStyle>
          <a:p>
            <a:pPr algn="ctr" eaLnBrk="1" hangingPunct="1">
              <a:spcBef>
                <a:spcPct val="0"/>
              </a:spcBef>
              <a:buFontTx/>
              <a:buNone/>
              <a:defRPr/>
            </a:pPr>
            <a:r>
              <a:rPr lang="es-ES" altLang="x-none" sz="2800" dirty="0">
                <a:solidFill>
                  <a:schemeClr val="accent6"/>
                </a:solidFill>
                <a:latin typeface="Arial" panose="020B0604020202020204" pitchFamily="34" charset="0"/>
                <a:cs typeface="Arial" panose="020B0604020202020204" pitchFamily="34" charset="0"/>
              </a:rPr>
              <a:t>Características generales. Tipos de circuitos en VNI</a:t>
            </a:r>
          </a:p>
        </p:txBody>
      </p:sp>
      <p:sp>
        <p:nvSpPr>
          <p:cNvPr id="2" name="CuadroTexto 1">
            <a:extLst>
              <a:ext uri="{FF2B5EF4-FFF2-40B4-BE49-F238E27FC236}">
                <a16:creationId xmlns:a16="http://schemas.microsoft.com/office/drawing/2014/main" id="{42062128-0E92-5145-BE27-C552C5A0412D}"/>
              </a:ext>
            </a:extLst>
          </p:cNvPr>
          <p:cNvSpPr txBox="1"/>
          <p:nvPr/>
        </p:nvSpPr>
        <p:spPr>
          <a:xfrm>
            <a:off x="911424" y="1412776"/>
            <a:ext cx="184731" cy="646331"/>
          </a:xfrm>
          <a:prstGeom prst="rect">
            <a:avLst/>
          </a:prstGeom>
          <a:noFill/>
        </p:spPr>
        <p:txBody>
          <a:bodyPr wrap="none" rtlCol="0">
            <a:spAutoFit/>
          </a:bodyPr>
          <a:lstStyle/>
          <a:p>
            <a:endParaRPr lang="es-ES" dirty="0"/>
          </a:p>
          <a:p>
            <a:endParaRPr lang="es-ES" dirty="0"/>
          </a:p>
        </p:txBody>
      </p:sp>
    </p:spTree>
    <p:extLst>
      <p:ext uri="{BB962C8B-B14F-4D97-AF65-F5344CB8AC3E}">
        <p14:creationId xmlns:p14="http://schemas.microsoft.com/office/powerpoint/2010/main" val="28033782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834D86B5-400F-F548-B0DC-80DFB173D17D}"/>
              </a:ext>
            </a:extLst>
          </p:cNvPr>
          <p:cNvSpPr txBox="1">
            <a:spLocks noChangeArrowheads="1"/>
          </p:cNvSpPr>
          <p:nvPr/>
        </p:nvSpPr>
        <p:spPr bwMode="auto">
          <a:xfrm>
            <a:off x="911424" y="188915"/>
            <a:ext cx="10945216"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charset="0"/>
                <a:ea typeface="ＭＳ Ｐゴシック" charset="-128"/>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charset="0"/>
                <a:ea typeface="ＭＳ Ｐゴシック" charset="-128"/>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9pPr>
          </a:lstStyle>
          <a:p>
            <a:pPr algn="ctr" eaLnBrk="1" hangingPunct="1">
              <a:spcBef>
                <a:spcPct val="0"/>
              </a:spcBef>
              <a:buFontTx/>
              <a:buNone/>
              <a:defRPr/>
            </a:pPr>
            <a:r>
              <a:rPr lang="es-ES" altLang="x-none" sz="2800" dirty="0">
                <a:solidFill>
                  <a:schemeClr val="accent6"/>
                </a:solidFill>
                <a:latin typeface="Arial" panose="020B0604020202020204" pitchFamily="34" charset="0"/>
                <a:cs typeface="Arial" panose="020B0604020202020204" pitchFamily="34" charset="0"/>
              </a:rPr>
              <a:t>Características generales. Tipos de circuitos en VNI</a:t>
            </a:r>
          </a:p>
        </p:txBody>
      </p:sp>
      <p:pic>
        <p:nvPicPr>
          <p:cNvPr id="18435" name="Imagen 1">
            <a:extLst>
              <a:ext uri="{FF2B5EF4-FFF2-40B4-BE49-F238E27FC236}">
                <a16:creationId xmlns:a16="http://schemas.microsoft.com/office/drawing/2014/main" id="{7F017BCF-B15B-DD4A-B1BA-E52185626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0" y="1566864"/>
            <a:ext cx="568483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CuadroTexto 2">
            <a:extLst>
              <a:ext uri="{FF2B5EF4-FFF2-40B4-BE49-F238E27FC236}">
                <a16:creationId xmlns:a16="http://schemas.microsoft.com/office/drawing/2014/main" id="{3C7834CD-7560-CE4C-82DF-E08EF7FCFC92}"/>
              </a:ext>
            </a:extLst>
          </p:cNvPr>
          <p:cNvSpPr txBox="1">
            <a:spLocks noChangeArrowheads="1"/>
          </p:cNvSpPr>
          <p:nvPr/>
        </p:nvSpPr>
        <p:spPr bwMode="auto">
          <a:xfrm>
            <a:off x="7521575" y="3419475"/>
            <a:ext cx="2736850" cy="585788"/>
          </a:xfrm>
          <a:prstGeom prst="rect">
            <a:avLst/>
          </a:prstGeom>
          <a:solidFill>
            <a:srgbClr val="9FE55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s-ES" sz="1600"/>
              <a:t>CIRCUITO CON VÁLVULA ESPIRATORIA</a:t>
            </a:r>
          </a:p>
        </p:txBody>
      </p:sp>
      <p:sp>
        <p:nvSpPr>
          <p:cNvPr id="4" name="CuadroTexto 3">
            <a:extLst>
              <a:ext uri="{FF2B5EF4-FFF2-40B4-BE49-F238E27FC236}">
                <a16:creationId xmlns:a16="http://schemas.microsoft.com/office/drawing/2014/main" id="{D11A9341-D1CA-F840-993A-9107FE0B9D77}"/>
              </a:ext>
            </a:extLst>
          </p:cNvPr>
          <p:cNvSpPr txBox="1"/>
          <p:nvPr/>
        </p:nvSpPr>
        <p:spPr>
          <a:xfrm>
            <a:off x="7837489" y="6453188"/>
            <a:ext cx="2592387" cy="254000"/>
          </a:xfrm>
          <a:prstGeom prst="rect">
            <a:avLst/>
          </a:prstGeom>
          <a:noFill/>
        </p:spPr>
        <p:txBody>
          <a:bodyPr wrap="none">
            <a:spAutoFit/>
          </a:bodyPr>
          <a:lstStyle/>
          <a:p>
            <a:pPr>
              <a:defRPr/>
            </a:pPr>
            <a:r>
              <a:rPr lang="es-ES" sz="1050" i="1" dirty="0" err="1"/>
              <a:t>Rabec</a:t>
            </a:r>
            <a:r>
              <a:rPr lang="es-ES" sz="1050" i="1" dirty="0"/>
              <a:t> C. et al. </a:t>
            </a:r>
            <a:r>
              <a:rPr lang="es-ES" sz="1050" i="1" dirty="0" err="1"/>
              <a:t>Thorax</a:t>
            </a:r>
            <a:r>
              <a:rPr lang="es-ES" sz="1050" i="1" dirty="0"/>
              <a:t> 2011;66:170-178</a:t>
            </a:r>
          </a:p>
        </p:txBody>
      </p:sp>
      <p:sp>
        <p:nvSpPr>
          <p:cNvPr id="5" name="CuadroTexto 4">
            <a:extLst>
              <a:ext uri="{FF2B5EF4-FFF2-40B4-BE49-F238E27FC236}">
                <a16:creationId xmlns:a16="http://schemas.microsoft.com/office/drawing/2014/main" id="{EE3D0399-0AF1-B144-A681-D6B0872DA860}"/>
              </a:ext>
            </a:extLst>
          </p:cNvPr>
          <p:cNvSpPr txBox="1"/>
          <p:nvPr/>
        </p:nvSpPr>
        <p:spPr>
          <a:xfrm>
            <a:off x="2159001" y="5915026"/>
            <a:ext cx="1846263" cy="307975"/>
          </a:xfrm>
          <a:prstGeom prst="rect">
            <a:avLst/>
          </a:prstGeom>
          <a:noFill/>
        </p:spPr>
        <p:txBody>
          <a:bodyPr wrap="none">
            <a:spAutoFit/>
          </a:bodyPr>
          <a:lstStyle/>
          <a:p>
            <a:pPr>
              <a:defRPr/>
            </a:pPr>
            <a:r>
              <a:rPr lang="es-ES" sz="1400" dirty="0">
                <a:solidFill>
                  <a:schemeClr val="accent6">
                    <a:lumMod val="75000"/>
                  </a:schemeClr>
                </a:solidFill>
              </a:rPr>
              <a:t>Válvula en ventilador</a:t>
            </a:r>
          </a:p>
        </p:txBody>
      </p:sp>
      <p:sp>
        <p:nvSpPr>
          <p:cNvPr id="19" name="CuadroTexto 18">
            <a:extLst>
              <a:ext uri="{FF2B5EF4-FFF2-40B4-BE49-F238E27FC236}">
                <a16:creationId xmlns:a16="http://schemas.microsoft.com/office/drawing/2014/main" id="{737DD62B-D4E7-704D-A455-3D0AC7367D22}"/>
              </a:ext>
            </a:extLst>
          </p:cNvPr>
          <p:cNvSpPr txBox="1"/>
          <p:nvPr/>
        </p:nvSpPr>
        <p:spPr>
          <a:xfrm>
            <a:off x="6583363" y="5886451"/>
            <a:ext cx="1638300" cy="307975"/>
          </a:xfrm>
          <a:prstGeom prst="rect">
            <a:avLst/>
          </a:prstGeom>
          <a:noFill/>
        </p:spPr>
        <p:txBody>
          <a:bodyPr wrap="none">
            <a:spAutoFit/>
          </a:bodyPr>
          <a:lstStyle/>
          <a:p>
            <a:pPr>
              <a:defRPr/>
            </a:pPr>
            <a:r>
              <a:rPr lang="es-ES" sz="1400" dirty="0">
                <a:solidFill>
                  <a:schemeClr val="accent6">
                    <a:lumMod val="75000"/>
                  </a:schemeClr>
                </a:solidFill>
              </a:rPr>
              <a:t>Válvula en circuito</a:t>
            </a:r>
          </a:p>
        </p:txBody>
      </p:sp>
    </p:spTree>
    <p:extLst>
      <p:ext uri="{BB962C8B-B14F-4D97-AF65-F5344CB8AC3E}">
        <p14:creationId xmlns:p14="http://schemas.microsoft.com/office/powerpoint/2010/main" val="30367521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46A8AC5C-EC5C-A345-8D3F-F610C989136D}"/>
              </a:ext>
            </a:extLst>
          </p:cNvPr>
          <p:cNvPicPr>
            <a:picLocks noChangeAspect="1" noChangeArrowheads="1"/>
          </p:cNvPicPr>
          <p:nvPr/>
        </p:nvPicPr>
        <p:blipFill>
          <a:blip r:embed="rId3">
            <a:lum bright="20000" contrast="20000"/>
          </a:blip>
          <a:srcRect l="38817" t="22678" r="12460"/>
          <a:stretch>
            <a:fillRect/>
          </a:stretch>
        </p:blipFill>
        <p:spPr bwMode="auto">
          <a:xfrm>
            <a:off x="5448300" y="3860800"/>
            <a:ext cx="2305050" cy="2681288"/>
          </a:xfrm>
          <a:prstGeom prst="rect">
            <a:avLst/>
          </a:prstGeom>
          <a:noFill/>
          <a:ln>
            <a:noFill/>
          </a:ln>
          <a:effectLst/>
          <a:extLst>
            <a:ext uri="{909E8E84-426E-40DD-AFC4-6F175D3DCCD1}">
              <a14:hiddenFill xmlns:a14="http://schemas.microsoft.com/office/drawing/2010/main">
                <a:blipFill dpi="0" rotWithShape="0">
                  <a:blip>
                    <a:lum bright="20000" contrast="20000"/>
                  </a:blip>
                  <a:srcRect l="38817" t="22678" r="1246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5362" name="Text Box 2">
            <a:extLst>
              <a:ext uri="{FF2B5EF4-FFF2-40B4-BE49-F238E27FC236}">
                <a16:creationId xmlns:a16="http://schemas.microsoft.com/office/drawing/2014/main" id="{E1855C47-3210-F448-B1EC-998A31A8C2F3}"/>
              </a:ext>
            </a:extLst>
          </p:cNvPr>
          <p:cNvSpPr txBox="1">
            <a:spLocks noChangeArrowheads="1"/>
          </p:cNvSpPr>
          <p:nvPr/>
        </p:nvSpPr>
        <p:spPr bwMode="auto">
          <a:xfrm>
            <a:off x="2855913" y="188915"/>
            <a:ext cx="7383462" cy="7198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charset="0"/>
                <a:ea typeface="ＭＳ Ｐゴシック" charset="-128"/>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charset="0"/>
                <a:ea typeface="ＭＳ Ｐゴシック" charset="-128"/>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9pPr>
          </a:lstStyle>
          <a:p>
            <a:pPr algn="ctr" eaLnBrk="1" hangingPunct="1">
              <a:spcBef>
                <a:spcPct val="0"/>
              </a:spcBef>
              <a:buFontTx/>
              <a:buNone/>
              <a:defRPr/>
            </a:pPr>
            <a:r>
              <a:rPr lang="es-ES" altLang="x-none" sz="3600" dirty="0">
                <a:solidFill>
                  <a:schemeClr val="accent6">
                    <a:lumMod val="75000"/>
                  </a:schemeClr>
                </a:solidFill>
                <a:latin typeface="+mj-lt"/>
                <a:ea typeface="+mj-ea"/>
              </a:rPr>
              <a:t>Ubicación del puerto </a:t>
            </a:r>
            <a:r>
              <a:rPr lang="es-ES" altLang="x-none" sz="3600" dirty="0" err="1">
                <a:solidFill>
                  <a:schemeClr val="accent6">
                    <a:lumMod val="75000"/>
                  </a:schemeClr>
                </a:solidFill>
                <a:latin typeface="+mj-lt"/>
                <a:ea typeface="+mj-ea"/>
              </a:rPr>
              <a:t>exhalatorio</a:t>
            </a:r>
            <a:endParaRPr lang="es-ES" altLang="x-none" sz="2800" b="1" dirty="0">
              <a:solidFill>
                <a:srgbClr val="800000"/>
              </a:solidFill>
              <a:latin typeface="Garamond" charset="0"/>
            </a:endParaRPr>
          </a:p>
        </p:txBody>
      </p:sp>
      <p:pic>
        <p:nvPicPr>
          <p:cNvPr id="15363" name="Picture 3">
            <a:extLst>
              <a:ext uri="{FF2B5EF4-FFF2-40B4-BE49-F238E27FC236}">
                <a16:creationId xmlns:a16="http://schemas.microsoft.com/office/drawing/2014/main" id="{6451C7D8-19D4-A643-8C07-837E9E8DE750}"/>
              </a:ext>
            </a:extLst>
          </p:cNvPr>
          <p:cNvPicPr>
            <a:picLocks noChangeAspect="1" noChangeArrowheads="1"/>
          </p:cNvPicPr>
          <p:nvPr/>
        </p:nvPicPr>
        <p:blipFill>
          <a:blip r:embed="rId4"/>
          <a:srcRect l="17456" r="7523"/>
          <a:stretch>
            <a:fillRect/>
          </a:stretch>
        </p:blipFill>
        <p:spPr bwMode="auto">
          <a:xfrm>
            <a:off x="5448300" y="1341438"/>
            <a:ext cx="2376488" cy="2374900"/>
          </a:xfrm>
          <a:prstGeom prst="rect">
            <a:avLst/>
          </a:prstGeom>
          <a:noFill/>
          <a:ln>
            <a:noFill/>
          </a:ln>
          <a:effectLst/>
          <a:extLst>
            <a:ext uri="{909E8E84-426E-40DD-AFC4-6F175D3DCCD1}">
              <a14:hiddenFill xmlns:a14="http://schemas.microsoft.com/office/drawing/2010/main">
                <a:blipFill dpi="0" rotWithShape="0">
                  <a:blip/>
                  <a:srcRect l="17456" r="752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5364" name="Picture 4">
            <a:extLst>
              <a:ext uri="{FF2B5EF4-FFF2-40B4-BE49-F238E27FC236}">
                <a16:creationId xmlns:a16="http://schemas.microsoft.com/office/drawing/2014/main" id="{E9E4EFFB-83EA-5F4A-8268-31B67C853249}"/>
              </a:ext>
            </a:extLst>
          </p:cNvPr>
          <p:cNvPicPr>
            <a:picLocks noChangeAspect="1" noChangeArrowheads="1"/>
          </p:cNvPicPr>
          <p:nvPr/>
        </p:nvPicPr>
        <p:blipFill>
          <a:blip r:embed="rId5"/>
          <a:srcRect l="13654" r="8797"/>
          <a:stretch>
            <a:fillRect/>
          </a:stretch>
        </p:blipFill>
        <p:spPr bwMode="auto">
          <a:xfrm>
            <a:off x="2711451" y="1341438"/>
            <a:ext cx="2466975" cy="2374900"/>
          </a:xfrm>
          <a:prstGeom prst="rect">
            <a:avLst/>
          </a:prstGeom>
          <a:noFill/>
          <a:ln>
            <a:noFill/>
          </a:ln>
          <a:effectLst/>
          <a:extLst>
            <a:ext uri="{909E8E84-426E-40DD-AFC4-6F175D3DCCD1}">
              <a14:hiddenFill xmlns:a14="http://schemas.microsoft.com/office/drawing/2010/main">
                <a:blipFill dpi="0" rotWithShape="0">
                  <a:blip/>
                  <a:srcRect l="13654" r="879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5365" name="Picture 5">
            <a:extLst>
              <a:ext uri="{FF2B5EF4-FFF2-40B4-BE49-F238E27FC236}">
                <a16:creationId xmlns:a16="http://schemas.microsoft.com/office/drawing/2014/main" id="{430C90F5-63AC-A848-895B-3559E6E13BC3}"/>
              </a:ext>
            </a:extLst>
          </p:cNvPr>
          <p:cNvPicPr>
            <a:picLocks noChangeAspect="1" noChangeArrowheads="1"/>
          </p:cNvPicPr>
          <p:nvPr/>
        </p:nvPicPr>
        <p:blipFill>
          <a:blip r:embed="rId6"/>
          <a:srcRect/>
          <a:stretch>
            <a:fillRect/>
          </a:stretch>
        </p:blipFill>
        <p:spPr bwMode="auto">
          <a:xfrm>
            <a:off x="8040688" y="1341438"/>
            <a:ext cx="2303462" cy="2398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5366" name="Picture 6">
            <a:extLst>
              <a:ext uri="{FF2B5EF4-FFF2-40B4-BE49-F238E27FC236}">
                <a16:creationId xmlns:a16="http://schemas.microsoft.com/office/drawing/2014/main" id="{2BD1A167-87E4-9E48-B0ED-AAC259AA5C8C}"/>
              </a:ext>
            </a:extLst>
          </p:cNvPr>
          <p:cNvPicPr>
            <a:picLocks noChangeAspect="1" noChangeArrowheads="1"/>
          </p:cNvPicPr>
          <p:nvPr/>
        </p:nvPicPr>
        <p:blipFill>
          <a:blip r:embed="rId7"/>
          <a:srcRect l="27432" t="2603" r="31712" b="30728"/>
          <a:stretch>
            <a:fillRect/>
          </a:stretch>
        </p:blipFill>
        <p:spPr bwMode="auto">
          <a:xfrm>
            <a:off x="2711451" y="3870326"/>
            <a:ext cx="2447925" cy="2663825"/>
          </a:xfrm>
          <a:prstGeom prst="rect">
            <a:avLst/>
          </a:prstGeom>
          <a:noFill/>
          <a:ln>
            <a:noFill/>
          </a:ln>
          <a:effectLst/>
          <a:extLst>
            <a:ext uri="{909E8E84-426E-40DD-AFC4-6F175D3DCCD1}">
              <a14:hiddenFill xmlns:a14="http://schemas.microsoft.com/office/drawing/2010/main">
                <a:blipFill dpi="0" rotWithShape="0">
                  <a:blip/>
                  <a:srcRect l="27432" t="2603" r="31712" b="3072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5367" name="Picture 7">
            <a:extLst>
              <a:ext uri="{FF2B5EF4-FFF2-40B4-BE49-F238E27FC236}">
                <a16:creationId xmlns:a16="http://schemas.microsoft.com/office/drawing/2014/main" id="{26785A06-F15B-B243-87A9-5802743E8190}"/>
              </a:ext>
            </a:extLst>
          </p:cNvPr>
          <p:cNvPicPr>
            <a:picLocks noChangeAspect="1" noChangeArrowheads="1"/>
          </p:cNvPicPr>
          <p:nvPr/>
        </p:nvPicPr>
        <p:blipFill>
          <a:blip r:embed="rId8"/>
          <a:srcRect l="8704" t="2931" r="46759" b="30708"/>
          <a:stretch>
            <a:fillRect/>
          </a:stretch>
        </p:blipFill>
        <p:spPr bwMode="auto">
          <a:xfrm>
            <a:off x="7994650" y="3860801"/>
            <a:ext cx="2382838" cy="2663825"/>
          </a:xfrm>
          <a:prstGeom prst="rect">
            <a:avLst/>
          </a:prstGeom>
          <a:noFill/>
          <a:ln>
            <a:noFill/>
          </a:ln>
          <a:effectLst/>
          <a:extLst>
            <a:ext uri="{909E8E84-426E-40DD-AFC4-6F175D3DCCD1}">
              <a14:hiddenFill xmlns:a14="http://schemas.microsoft.com/office/drawing/2010/main">
                <a:blipFill dpi="0" rotWithShape="0">
                  <a:blip/>
                  <a:srcRect l="8704" t="2931" r="46759" b="3070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5368" name="AutoShape 8">
            <a:extLst>
              <a:ext uri="{FF2B5EF4-FFF2-40B4-BE49-F238E27FC236}">
                <a16:creationId xmlns:a16="http://schemas.microsoft.com/office/drawing/2014/main" id="{EF8065F0-BD68-9341-91B3-B5B1DCECD66D}"/>
              </a:ext>
            </a:extLst>
          </p:cNvPr>
          <p:cNvSpPr>
            <a:spLocks noChangeArrowheads="1"/>
          </p:cNvSpPr>
          <p:nvPr/>
        </p:nvSpPr>
        <p:spPr bwMode="auto">
          <a:xfrm>
            <a:off x="4224338" y="3429000"/>
            <a:ext cx="576262" cy="215900"/>
          </a:xfrm>
          <a:prstGeom prst="rightArrow">
            <a:avLst>
              <a:gd name="adj1" fmla="val 50000"/>
              <a:gd name="adj2" fmla="val 50046"/>
            </a:avLst>
          </a:prstGeom>
          <a:solidFill>
            <a:srgbClr val="FF6600"/>
          </a:solidFill>
          <a:ln w="9360">
            <a:solidFill>
              <a:srgbClr val="474747"/>
            </a:solidFill>
            <a:miter lim="800000"/>
            <a:headEnd/>
            <a:tailEnd/>
          </a:ln>
          <a:effectLst>
            <a:outerShdw blurRad="63500" dist="23040" dir="5400000" algn="ctr" rotWithShape="0">
              <a:srgbClr val="000000">
                <a:alpha val="35036"/>
              </a:srgbClr>
            </a:outerShdw>
          </a:effectLst>
        </p:spPr>
        <p:txBody>
          <a:bodyPr wrap="none" anchor="ctr"/>
          <a:lstStyle/>
          <a:p>
            <a:pPr eaLnBrk="1" hangingPunct="1">
              <a:buClr>
                <a:srgbClr val="000000"/>
              </a:buClr>
              <a:buSzPct val="100000"/>
              <a:buFont typeface="Times New Roman" charset="0"/>
              <a:buNone/>
              <a:defRPr/>
            </a:pPr>
            <a:endParaRPr lang="es-ES" altLang="x-none">
              <a:latin typeface="Arial" charset="0"/>
              <a:ea typeface="ＭＳ Ｐゴシック" charset="-128"/>
            </a:endParaRPr>
          </a:p>
        </p:txBody>
      </p:sp>
      <p:sp>
        <p:nvSpPr>
          <p:cNvPr id="15369" name="AutoShape 9">
            <a:extLst>
              <a:ext uri="{FF2B5EF4-FFF2-40B4-BE49-F238E27FC236}">
                <a16:creationId xmlns:a16="http://schemas.microsoft.com/office/drawing/2014/main" id="{0CC8B462-4B19-5944-8DA2-5C5381BC0BF5}"/>
              </a:ext>
            </a:extLst>
          </p:cNvPr>
          <p:cNvSpPr>
            <a:spLocks noChangeArrowheads="1"/>
          </p:cNvSpPr>
          <p:nvPr/>
        </p:nvSpPr>
        <p:spPr bwMode="auto">
          <a:xfrm rot="10800000">
            <a:off x="5953126" y="2854326"/>
            <a:ext cx="576263" cy="288925"/>
          </a:xfrm>
          <a:prstGeom prst="rightArrow">
            <a:avLst>
              <a:gd name="adj1" fmla="val 50000"/>
              <a:gd name="adj2" fmla="val 49863"/>
            </a:avLst>
          </a:prstGeom>
          <a:solidFill>
            <a:srgbClr val="FF6600"/>
          </a:solidFill>
          <a:ln w="9360">
            <a:solidFill>
              <a:srgbClr val="474747"/>
            </a:solidFill>
            <a:miter lim="800000"/>
            <a:headEnd/>
            <a:tailEnd/>
          </a:ln>
          <a:effectLst>
            <a:outerShdw blurRad="63500" dist="23040" dir="5400000" algn="ctr" rotWithShape="0">
              <a:srgbClr val="000000">
                <a:alpha val="35036"/>
              </a:srgbClr>
            </a:outerShdw>
          </a:effectLst>
        </p:spPr>
        <p:txBody>
          <a:bodyPr wrap="none" anchor="ctr"/>
          <a:lstStyle/>
          <a:p>
            <a:pPr eaLnBrk="1" hangingPunct="1">
              <a:buClr>
                <a:srgbClr val="000000"/>
              </a:buClr>
              <a:buSzPct val="100000"/>
              <a:buFont typeface="Times New Roman" charset="0"/>
              <a:buNone/>
              <a:defRPr/>
            </a:pPr>
            <a:endParaRPr lang="es-ES" altLang="x-none">
              <a:latin typeface="Arial" charset="0"/>
              <a:ea typeface="ＭＳ Ｐゴシック" charset="-128"/>
            </a:endParaRPr>
          </a:p>
        </p:txBody>
      </p:sp>
      <p:sp>
        <p:nvSpPr>
          <p:cNvPr id="15370" name="AutoShape 10">
            <a:extLst>
              <a:ext uri="{FF2B5EF4-FFF2-40B4-BE49-F238E27FC236}">
                <a16:creationId xmlns:a16="http://schemas.microsoft.com/office/drawing/2014/main" id="{0F99DF90-7946-9041-B401-4E736BD34BDD}"/>
              </a:ext>
            </a:extLst>
          </p:cNvPr>
          <p:cNvSpPr>
            <a:spLocks noChangeArrowheads="1"/>
          </p:cNvSpPr>
          <p:nvPr/>
        </p:nvSpPr>
        <p:spPr bwMode="auto">
          <a:xfrm rot="5400000">
            <a:off x="9877425" y="2312988"/>
            <a:ext cx="431800" cy="215900"/>
          </a:xfrm>
          <a:prstGeom prst="rightArrow">
            <a:avLst>
              <a:gd name="adj1" fmla="val 50000"/>
              <a:gd name="adj2" fmla="val 50000"/>
            </a:avLst>
          </a:prstGeom>
          <a:solidFill>
            <a:srgbClr val="FF6600"/>
          </a:solidFill>
          <a:ln w="9360">
            <a:solidFill>
              <a:srgbClr val="474747"/>
            </a:solidFill>
            <a:miter lim="800000"/>
            <a:headEnd/>
            <a:tailEnd/>
          </a:ln>
          <a:effectLst>
            <a:outerShdw blurRad="63500" dist="23040" dir="5400000" algn="ctr" rotWithShape="0">
              <a:srgbClr val="000000">
                <a:alpha val="35036"/>
              </a:srgbClr>
            </a:outerShdw>
          </a:effectLst>
        </p:spPr>
        <p:txBody>
          <a:bodyPr wrap="none" anchor="ctr"/>
          <a:lstStyle/>
          <a:p>
            <a:pPr eaLnBrk="1" hangingPunct="1">
              <a:buClr>
                <a:srgbClr val="000000"/>
              </a:buClr>
              <a:buSzPct val="100000"/>
              <a:buFont typeface="Times New Roman" charset="0"/>
              <a:buNone/>
              <a:defRPr/>
            </a:pPr>
            <a:endParaRPr lang="es-ES" altLang="x-none">
              <a:latin typeface="Arial" charset="0"/>
              <a:ea typeface="ＭＳ Ｐゴシック" charset="-128"/>
            </a:endParaRPr>
          </a:p>
        </p:txBody>
      </p:sp>
      <p:sp>
        <p:nvSpPr>
          <p:cNvPr id="15371" name="AutoShape 11">
            <a:extLst>
              <a:ext uri="{FF2B5EF4-FFF2-40B4-BE49-F238E27FC236}">
                <a16:creationId xmlns:a16="http://schemas.microsoft.com/office/drawing/2014/main" id="{BED57A5D-7A33-8D4C-BC95-F673816525E2}"/>
              </a:ext>
            </a:extLst>
          </p:cNvPr>
          <p:cNvSpPr>
            <a:spLocks noChangeArrowheads="1"/>
          </p:cNvSpPr>
          <p:nvPr/>
        </p:nvSpPr>
        <p:spPr bwMode="auto">
          <a:xfrm rot="9840000">
            <a:off x="3597275" y="5353051"/>
            <a:ext cx="750888" cy="282575"/>
          </a:xfrm>
          <a:prstGeom prst="rightArrow">
            <a:avLst>
              <a:gd name="adj1" fmla="val 50000"/>
              <a:gd name="adj2" fmla="val 49972"/>
            </a:avLst>
          </a:prstGeom>
          <a:solidFill>
            <a:srgbClr val="FF6600"/>
          </a:solidFill>
          <a:ln w="9360">
            <a:solidFill>
              <a:srgbClr val="474747"/>
            </a:solidFill>
            <a:miter lim="800000"/>
            <a:headEnd/>
            <a:tailEnd/>
          </a:ln>
          <a:effectLst>
            <a:outerShdw blurRad="63500" dist="23040" dir="5400000" algn="ctr" rotWithShape="0">
              <a:srgbClr val="000000">
                <a:alpha val="35036"/>
              </a:srgbClr>
            </a:outerShdw>
          </a:effectLst>
        </p:spPr>
        <p:txBody>
          <a:bodyPr wrap="none" anchor="ctr"/>
          <a:lstStyle/>
          <a:p>
            <a:pPr eaLnBrk="1" hangingPunct="1">
              <a:buClr>
                <a:srgbClr val="000000"/>
              </a:buClr>
              <a:buSzPct val="100000"/>
              <a:buFont typeface="Times New Roman" charset="0"/>
              <a:buNone/>
              <a:defRPr/>
            </a:pPr>
            <a:endParaRPr lang="es-ES" altLang="x-none">
              <a:latin typeface="Arial" charset="0"/>
              <a:ea typeface="ＭＳ Ｐゴシック" charset="-128"/>
            </a:endParaRPr>
          </a:p>
        </p:txBody>
      </p:sp>
      <p:sp>
        <p:nvSpPr>
          <p:cNvPr id="15372" name="AutoShape 12">
            <a:extLst>
              <a:ext uri="{FF2B5EF4-FFF2-40B4-BE49-F238E27FC236}">
                <a16:creationId xmlns:a16="http://schemas.microsoft.com/office/drawing/2014/main" id="{520BF4F2-EB30-674B-A3CA-9043F1EC8870}"/>
              </a:ext>
            </a:extLst>
          </p:cNvPr>
          <p:cNvSpPr>
            <a:spLocks noChangeArrowheads="1"/>
          </p:cNvSpPr>
          <p:nvPr/>
        </p:nvSpPr>
        <p:spPr bwMode="auto">
          <a:xfrm rot="240000">
            <a:off x="6176963" y="5319714"/>
            <a:ext cx="633412" cy="293687"/>
          </a:xfrm>
          <a:prstGeom prst="rightArrow">
            <a:avLst>
              <a:gd name="adj1" fmla="val 50000"/>
              <a:gd name="adj2" fmla="val 49945"/>
            </a:avLst>
          </a:prstGeom>
          <a:solidFill>
            <a:srgbClr val="FF6600"/>
          </a:solidFill>
          <a:ln w="9360">
            <a:solidFill>
              <a:srgbClr val="474747"/>
            </a:solidFill>
            <a:miter lim="800000"/>
            <a:headEnd/>
            <a:tailEnd/>
          </a:ln>
          <a:effectLst>
            <a:outerShdw blurRad="63500" dist="23040" dir="5400000" algn="ctr" rotWithShape="0">
              <a:srgbClr val="000000">
                <a:alpha val="35036"/>
              </a:srgbClr>
            </a:outerShdw>
          </a:effectLst>
        </p:spPr>
        <p:txBody>
          <a:bodyPr wrap="none" anchor="ctr"/>
          <a:lstStyle/>
          <a:p>
            <a:pPr eaLnBrk="1" hangingPunct="1">
              <a:buClr>
                <a:srgbClr val="000000"/>
              </a:buClr>
              <a:buSzPct val="100000"/>
              <a:buFont typeface="Times New Roman" charset="0"/>
              <a:buNone/>
              <a:defRPr/>
            </a:pPr>
            <a:endParaRPr lang="es-ES" altLang="x-none">
              <a:latin typeface="Arial" charset="0"/>
              <a:ea typeface="ＭＳ Ｐゴシック" charset="-128"/>
            </a:endParaRPr>
          </a:p>
        </p:txBody>
      </p:sp>
      <p:sp>
        <p:nvSpPr>
          <p:cNvPr id="15373" name="AutoShape 13">
            <a:extLst>
              <a:ext uri="{FF2B5EF4-FFF2-40B4-BE49-F238E27FC236}">
                <a16:creationId xmlns:a16="http://schemas.microsoft.com/office/drawing/2014/main" id="{BB48A185-6FF3-C046-890B-2A04A9FF61F0}"/>
              </a:ext>
            </a:extLst>
          </p:cNvPr>
          <p:cNvSpPr>
            <a:spLocks noChangeArrowheads="1"/>
          </p:cNvSpPr>
          <p:nvPr/>
        </p:nvSpPr>
        <p:spPr bwMode="auto">
          <a:xfrm rot="8880000">
            <a:off x="9520239" y="4548189"/>
            <a:ext cx="492125" cy="293687"/>
          </a:xfrm>
          <a:prstGeom prst="rightArrow">
            <a:avLst>
              <a:gd name="adj1" fmla="val 50000"/>
              <a:gd name="adj2" fmla="val 49968"/>
            </a:avLst>
          </a:prstGeom>
          <a:solidFill>
            <a:srgbClr val="FF6600"/>
          </a:solidFill>
          <a:ln w="9360">
            <a:solidFill>
              <a:srgbClr val="474747"/>
            </a:solidFill>
            <a:miter lim="800000"/>
            <a:headEnd/>
            <a:tailEnd/>
          </a:ln>
          <a:effectLst>
            <a:outerShdw blurRad="63500" dist="23040" dir="5400000" algn="ctr" rotWithShape="0">
              <a:srgbClr val="000000">
                <a:alpha val="35036"/>
              </a:srgbClr>
            </a:outerShdw>
          </a:effectLst>
        </p:spPr>
        <p:txBody>
          <a:bodyPr wrap="none" anchor="ctr"/>
          <a:lstStyle/>
          <a:p>
            <a:pPr eaLnBrk="1" hangingPunct="1">
              <a:buClr>
                <a:srgbClr val="000000"/>
              </a:buClr>
              <a:buSzPct val="100000"/>
              <a:buFont typeface="Times New Roman" charset="0"/>
              <a:buNone/>
              <a:defRPr/>
            </a:pPr>
            <a:endParaRPr lang="es-ES" altLang="x-none">
              <a:latin typeface="Arial" charset="0"/>
              <a:ea typeface="ＭＳ Ｐゴシック" charset="-128"/>
            </a:endParaRPr>
          </a:p>
        </p:txBody>
      </p:sp>
    </p:spTree>
    <p:extLst>
      <p:ext uri="{BB962C8B-B14F-4D97-AF65-F5344CB8AC3E}">
        <p14:creationId xmlns:p14="http://schemas.microsoft.com/office/powerpoint/2010/main" val="8149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additive="repl">
                                        <p:cTn id="6" dur="1" fill="hold">
                                          <p:stCondLst>
                                            <p:cond delay="0"/>
                                          </p:stCondLst>
                                        </p:cTn>
                                        <p:tgtEl>
                                          <p:spTgt spid="15368"/>
                                        </p:tgtEl>
                                        <p:attrNameLst>
                                          <p:attrName>style.visibility</p:attrName>
                                        </p:attrNameLst>
                                      </p:cBhvr>
                                      <p:to>
                                        <p:strVal val="visible"/>
                                      </p:to>
                                    </p:set>
                                    <p:anim calcmode="lin" valueType="num">
                                      <p:cBhvr>
                                        <p:cTn id="7" dur="500" fill="hold"/>
                                        <p:tgtEl>
                                          <p:spTgt spid="15368"/>
                                        </p:tgtEl>
                                        <p:attrNameLst>
                                          <p:attrName>ppt_x</p:attrName>
                                        </p:attrNameLst>
                                      </p:cBhvr>
                                      <p:tavLst>
                                        <p:tav tm="100000">
                                          <p:val>
                                            <p:strVal val="0-#ppt_w/2"/>
                                          </p:val>
                                        </p:tav>
                                        <p:tav>
                                          <p:val>
                                            <p:strVal val="#ppt_x"/>
                                          </p:val>
                                        </p:tav>
                                      </p:tavLst>
                                    </p:anim>
                                    <p:anim calcmode="lin" valueType="num">
                                      <p:cBhvr>
                                        <p:cTn id="8" dur="500" fill="hold"/>
                                        <p:tgtEl>
                                          <p:spTgt spid="15368"/>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additive="repl">
                                        <p:cTn id="12" dur="1" fill="hold">
                                          <p:stCondLst>
                                            <p:cond delay="0"/>
                                          </p:stCondLst>
                                        </p:cTn>
                                        <p:tgtEl>
                                          <p:spTgt spid="15369"/>
                                        </p:tgtEl>
                                        <p:attrNameLst>
                                          <p:attrName>style.visibility</p:attrName>
                                        </p:attrNameLst>
                                      </p:cBhvr>
                                      <p:to>
                                        <p:strVal val="visible"/>
                                      </p:to>
                                    </p:set>
                                    <p:anim calcmode="lin" valueType="num">
                                      <p:cBhvr>
                                        <p:cTn id="13" dur="500" fill="hold"/>
                                        <p:tgtEl>
                                          <p:spTgt spid="15369"/>
                                        </p:tgtEl>
                                        <p:attrNameLst>
                                          <p:attrName>ppt_x</p:attrName>
                                        </p:attrNameLst>
                                      </p:cBhvr>
                                      <p:tavLst>
                                        <p:tav tm="100000">
                                          <p:val>
                                            <p:strVal val="1+#ppt_w/2"/>
                                          </p:val>
                                        </p:tav>
                                        <p:tav>
                                          <p:val>
                                            <p:strVal val="#ppt_x"/>
                                          </p:val>
                                        </p:tav>
                                      </p:tavLst>
                                    </p:anim>
                                    <p:anim calcmode="lin" valueType="num">
                                      <p:cBhvr>
                                        <p:cTn id="14" dur="500" fill="hold"/>
                                        <p:tgtEl>
                                          <p:spTgt spid="15369"/>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additive="repl">
                                        <p:cTn id="18" dur="1" fill="hold">
                                          <p:stCondLst>
                                            <p:cond delay="0"/>
                                          </p:stCondLst>
                                        </p:cTn>
                                        <p:tgtEl>
                                          <p:spTgt spid="15370"/>
                                        </p:tgtEl>
                                        <p:attrNameLst>
                                          <p:attrName>style.visibility</p:attrName>
                                        </p:attrNameLst>
                                      </p:cBhvr>
                                      <p:to>
                                        <p:strVal val="visible"/>
                                      </p:to>
                                    </p:set>
                                    <p:anim calcmode="lin" valueType="num">
                                      <p:cBhvr>
                                        <p:cTn id="19" dur="500" fill="hold"/>
                                        <p:tgtEl>
                                          <p:spTgt spid="15370"/>
                                        </p:tgtEl>
                                        <p:attrNameLst>
                                          <p:attrName>ppt_x</p:attrName>
                                        </p:attrNameLst>
                                      </p:cBhvr>
                                      <p:tavLst>
                                        <p:tav tm="100000">
                                          <p:val>
                                            <p:strVal val="#ppt_x"/>
                                          </p:val>
                                        </p:tav>
                                        <p:tav>
                                          <p:val>
                                            <p:strVal val="#ppt_x"/>
                                          </p:val>
                                        </p:tav>
                                      </p:tavLst>
                                    </p:anim>
                                    <p:anim calcmode="lin" valueType="num">
                                      <p:cBhvr>
                                        <p:cTn id="20" dur="500" fill="hold"/>
                                        <p:tgtEl>
                                          <p:spTgt spid="15370"/>
                                        </p:tgtEl>
                                        <p:attrNameLst>
                                          <p:attrName>ppt_y</p:attrName>
                                        </p:attrNameLst>
                                      </p:cBhvr>
                                      <p:tavLst>
                                        <p:tav tm="100000">
                                          <p:val>
                                            <p:strVal val="0-#ppt_h/2"/>
                                          </p:val>
                                        </p:tav>
                                        <p:tav>
                                          <p:val>
                                            <p:strVal val="#ppt_y"/>
                                          </p:val>
                                        </p:tav>
                                      </p:tavLst>
                                    </p:anim>
                                  </p:childTnLst>
                                </p:cTn>
                              </p:par>
                              <p:par>
                                <p:cTn id="21" presetID="2" presetClass="entr" presetSubtype="2" fill="hold" grpId="0" nodeType="withEffect">
                                  <p:stCondLst>
                                    <p:cond delay="0"/>
                                  </p:stCondLst>
                                  <p:childTnLst>
                                    <p:set>
                                      <p:cBhvr additive="repl">
                                        <p:cTn id="22" dur="1" fill="hold">
                                          <p:stCondLst>
                                            <p:cond delay="0"/>
                                          </p:stCondLst>
                                        </p:cTn>
                                        <p:tgtEl>
                                          <p:spTgt spid="15371"/>
                                        </p:tgtEl>
                                        <p:attrNameLst>
                                          <p:attrName>style.visibility</p:attrName>
                                        </p:attrNameLst>
                                      </p:cBhvr>
                                      <p:to>
                                        <p:strVal val="visible"/>
                                      </p:to>
                                    </p:set>
                                    <p:anim calcmode="lin" valueType="num">
                                      <p:cBhvr>
                                        <p:cTn id="23" dur="500" fill="hold"/>
                                        <p:tgtEl>
                                          <p:spTgt spid="15371"/>
                                        </p:tgtEl>
                                        <p:attrNameLst>
                                          <p:attrName>ppt_x</p:attrName>
                                        </p:attrNameLst>
                                      </p:cBhvr>
                                      <p:tavLst>
                                        <p:tav tm="100000">
                                          <p:val>
                                            <p:strVal val="1+#ppt_w/2"/>
                                          </p:val>
                                        </p:tav>
                                        <p:tav>
                                          <p:val>
                                            <p:strVal val="#ppt_x"/>
                                          </p:val>
                                        </p:tav>
                                      </p:tavLst>
                                    </p:anim>
                                    <p:anim calcmode="lin" valueType="num">
                                      <p:cBhvr>
                                        <p:cTn id="24" dur="500" fill="hold"/>
                                        <p:tgtEl>
                                          <p:spTgt spid="15371"/>
                                        </p:tgtEl>
                                        <p:attrNameLst>
                                          <p:attrName>ppt_y</p:attrName>
                                        </p:attrNameLst>
                                      </p:cBhvr>
                                      <p:tavLst>
                                        <p:tav tm="100000">
                                          <p:val>
                                            <p:strVal val="#ppt_y"/>
                                          </p:val>
                                        </p:tav>
                                        <p:tav>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additive="repl">
                                        <p:cTn id="28" dur="1" fill="hold">
                                          <p:stCondLst>
                                            <p:cond delay="0"/>
                                          </p:stCondLst>
                                        </p:cTn>
                                        <p:tgtEl>
                                          <p:spTgt spid="15372"/>
                                        </p:tgtEl>
                                        <p:attrNameLst>
                                          <p:attrName>style.visibility</p:attrName>
                                        </p:attrNameLst>
                                      </p:cBhvr>
                                      <p:to>
                                        <p:strVal val="visible"/>
                                      </p:to>
                                    </p:set>
                                    <p:anim calcmode="lin" valueType="num">
                                      <p:cBhvr>
                                        <p:cTn id="29" dur="500" fill="hold"/>
                                        <p:tgtEl>
                                          <p:spTgt spid="15372"/>
                                        </p:tgtEl>
                                        <p:attrNameLst>
                                          <p:attrName>ppt_x</p:attrName>
                                        </p:attrNameLst>
                                      </p:cBhvr>
                                      <p:tavLst>
                                        <p:tav tm="100000">
                                          <p:val>
                                            <p:strVal val="0-#ppt_w/2"/>
                                          </p:val>
                                        </p:tav>
                                        <p:tav>
                                          <p:val>
                                            <p:strVal val="#ppt_x"/>
                                          </p:val>
                                        </p:tav>
                                      </p:tavLst>
                                    </p:anim>
                                    <p:anim calcmode="lin" valueType="num">
                                      <p:cBhvr>
                                        <p:cTn id="30" dur="500" fill="hold"/>
                                        <p:tgtEl>
                                          <p:spTgt spid="15372"/>
                                        </p:tgtEl>
                                        <p:attrNameLst>
                                          <p:attrName>ppt_y</p:attrName>
                                        </p:attrNameLst>
                                      </p:cBhvr>
                                      <p:tavLst>
                                        <p:tav tm="100000">
                                          <p:val>
                                            <p:strVal val="#ppt_y"/>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grpId="0" nodeType="clickEffect">
                                  <p:stCondLst>
                                    <p:cond delay="0"/>
                                  </p:stCondLst>
                                  <p:childTnLst>
                                    <p:set>
                                      <p:cBhvr additive="repl">
                                        <p:cTn id="34" dur="1" fill="hold">
                                          <p:stCondLst>
                                            <p:cond delay="0"/>
                                          </p:stCondLst>
                                        </p:cTn>
                                        <p:tgtEl>
                                          <p:spTgt spid="15373"/>
                                        </p:tgtEl>
                                        <p:attrNameLst>
                                          <p:attrName>style.visibility</p:attrName>
                                        </p:attrNameLst>
                                      </p:cBhvr>
                                      <p:to>
                                        <p:strVal val="visible"/>
                                      </p:to>
                                    </p:set>
                                    <p:anim calcmode="lin" valueType="num">
                                      <p:cBhvr>
                                        <p:cTn id="35" dur="500" fill="hold"/>
                                        <p:tgtEl>
                                          <p:spTgt spid="15373"/>
                                        </p:tgtEl>
                                        <p:attrNameLst>
                                          <p:attrName>ppt_x</p:attrName>
                                        </p:attrNameLst>
                                      </p:cBhvr>
                                      <p:tavLst>
                                        <p:tav tm="100000">
                                          <p:val>
                                            <p:strVal val="1+#ppt_w/2"/>
                                          </p:val>
                                        </p:tav>
                                        <p:tav>
                                          <p:val>
                                            <p:strVal val="#ppt_x"/>
                                          </p:val>
                                        </p:tav>
                                      </p:tavLst>
                                    </p:anim>
                                    <p:anim calcmode="lin" valueType="num">
                                      <p:cBhvr>
                                        <p:cTn id="36" dur="500" fill="hold"/>
                                        <p:tgtEl>
                                          <p:spTgt spid="15373"/>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animBg="1"/>
      <p:bldP spid="15369" grpId="0" animBg="1"/>
      <p:bldP spid="15370" grpId="0" animBg="1"/>
      <p:bldP spid="15371" grpId="0" animBg="1"/>
      <p:bldP spid="15372" grpId="0" animBg="1"/>
      <p:bldP spid="1537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8FC35EB4-DD15-CB4A-A794-4E4DE1357C7A}"/>
              </a:ext>
            </a:extLst>
          </p:cNvPr>
          <p:cNvPicPr>
            <a:picLocks noChangeAspect="1" noChangeArrowheads="1"/>
          </p:cNvPicPr>
          <p:nvPr/>
        </p:nvPicPr>
        <p:blipFill>
          <a:blip r:embed="rId3"/>
          <a:srcRect/>
          <a:stretch>
            <a:fillRect/>
          </a:stretch>
        </p:blipFill>
        <p:spPr bwMode="auto">
          <a:xfrm>
            <a:off x="3719513" y="1557338"/>
            <a:ext cx="5689600" cy="4265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7411" name="AutoShape 3">
            <a:extLst>
              <a:ext uri="{FF2B5EF4-FFF2-40B4-BE49-F238E27FC236}">
                <a16:creationId xmlns:a16="http://schemas.microsoft.com/office/drawing/2014/main" id="{56D7739B-F890-AE4D-948D-5F9032A31B24}"/>
              </a:ext>
            </a:extLst>
          </p:cNvPr>
          <p:cNvSpPr>
            <a:spLocks noChangeArrowheads="1"/>
          </p:cNvSpPr>
          <p:nvPr/>
        </p:nvSpPr>
        <p:spPr bwMode="auto">
          <a:xfrm rot="15840000">
            <a:off x="8335963" y="4368801"/>
            <a:ext cx="504825" cy="215900"/>
          </a:xfrm>
          <a:prstGeom prst="rightArrow">
            <a:avLst>
              <a:gd name="adj1" fmla="val 50000"/>
              <a:gd name="adj2" fmla="val 50110"/>
            </a:avLst>
          </a:prstGeom>
          <a:solidFill>
            <a:srgbClr val="0066CC"/>
          </a:solidFill>
          <a:ln w="9360">
            <a:solidFill>
              <a:srgbClr val="CC9800"/>
            </a:solidFill>
            <a:miter lim="800000"/>
            <a:headEnd/>
            <a:tailEnd/>
          </a:ln>
          <a:effectLst>
            <a:outerShdw blurRad="63500" dist="23040" dir="5400000" algn="ctr" rotWithShape="0">
              <a:srgbClr val="000000">
                <a:alpha val="35036"/>
              </a:srgbClr>
            </a:outerShdw>
          </a:effectLst>
        </p:spPr>
        <p:txBody>
          <a:bodyPr wrap="none" anchor="ctr"/>
          <a:lstStyle/>
          <a:p>
            <a:pPr eaLnBrk="1" hangingPunct="1">
              <a:buClr>
                <a:srgbClr val="000000"/>
              </a:buClr>
              <a:buSzPct val="100000"/>
              <a:buFont typeface="Times New Roman" charset="0"/>
              <a:buNone/>
              <a:defRPr/>
            </a:pPr>
            <a:endParaRPr lang="es-ES" altLang="x-none">
              <a:latin typeface="Arial" charset="0"/>
              <a:ea typeface="ＭＳ Ｐゴシック" charset="-128"/>
            </a:endParaRPr>
          </a:p>
        </p:txBody>
      </p:sp>
      <p:sp>
        <p:nvSpPr>
          <p:cNvPr id="17412" name="AutoShape 4">
            <a:extLst>
              <a:ext uri="{FF2B5EF4-FFF2-40B4-BE49-F238E27FC236}">
                <a16:creationId xmlns:a16="http://schemas.microsoft.com/office/drawing/2014/main" id="{04E4F6EB-7D34-6142-9501-BC4896A2905A}"/>
              </a:ext>
            </a:extLst>
          </p:cNvPr>
          <p:cNvSpPr>
            <a:spLocks noChangeArrowheads="1"/>
          </p:cNvSpPr>
          <p:nvPr/>
        </p:nvSpPr>
        <p:spPr bwMode="auto">
          <a:xfrm rot="16260000">
            <a:off x="8335170" y="5377657"/>
            <a:ext cx="503237" cy="215900"/>
          </a:xfrm>
          <a:prstGeom prst="rightArrow">
            <a:avLst>
              <a:gd name="adj1" fmla="val 50000"/>
              <a:gd name="adj2" fmla="val 49952"/>
            </a:avLst>
          </a:prstGeom>
          <a:solidFill>
            <a:srgbClr val="0066CC"/>
          </a:solidFill>
          <a:ln w="9360">
            <a:solidFill>
              <a:srgbClr val="CC9800"/>
            </a:solidFill>
            <a:miter lim="800000"/>
            <a:headEnd/>
            <a:tailEnd/>
          </a:ln>
          <a:effectLst>
            <a:outerShdw blurRad="63500" dist="23040" dir="5400000" algn="ctr" rotWithShape="0">
              <a:srgbClr val="000000">
                <a:alpha val="35036"/>
              </a:srgbClr>
            </a:outerShdw>
          </a:effectLst>
        </p:spPr>
        <p:txBody>
          <a:bodyPr wrap="none" anchor="ctr"/>
          <a:lstStyle/>
          <a:p>
            <a:pPr eaLnBrk="1" hangingPunct="1">
              <a:buClr>
                <a:srgbClr val="000000"/>
              </a:buClr>
              <a:buSzPct val="100000"/>
              <a:buFont typeface="Times New Roman" charset="0"/>
              <a:buNone/>
              <a:defRPr/>
            </a:pPr>
            <a:endParaRPr lang="es-ES" altLang="x-none">
              <a:latin typeface="Arial" charset="0"/>
              <a:ea typeface="ＭＳ Ｐゴシック" charset="-128"/>
            </a:endParaRPr>
          </a:p>
        </p:txBody>
      </p:sp>
      <p:sp>
        <p:nvSpPr>
          <p:cNvPr id="17413" name="AutoShape 5">
            <a:extLst>
              <a:ext uri="{FF2B5EF4-FFF2-40B4-BE49-F238E27FC236}">
                <a16:creationId xmlns:a16="http://schemas.microsoft.com/office/drawing/2014/main" id="{43B9D2FC-7B7A-1243-8C97-29777E74EC3D}"/>
              </a:ext>
            </a:extLst>
          </p:cNvPr>
          <p:cNvSpPr>
            <a:spLocks noChangeArrowheads="1"/>
          </p:cNvSpPr>
          <p:nvPr/>
        </p:nvSpPr>
        <p:spPr bwMode="auto">
          <a:xfrm rot="12480000">
            <a:off x="7916864" y="3248025"/>
            <a:ext cx="504825" cy="215900"/>
          </a:xfrm>
          <a:prstGeom prst="rightArrow">
            <a:avLst>
              <a:gd name="adj1" fmla="val 50000"/>
              <a:gd name="adj2" fmla="val 50110"/>
            </a:avLst>
          </a:prstGeom>
          <a:solidFill>
            <a:srgbClr val="0066CC"/>
          </a:solidFill>
          <a:ln w="9360">
            <a:solidFill>
              <a:srgbClr val="CC9800"/>
            </a:solidFill>
            <a:miter lim="800000"/>
            <a:headEnd/>
            <a:tailEnd/>
          </a:ln>
          <a:effectLst>
            <a:outerShdw blurRad="63500" dist="23040" dir="5400000" algn="ctr" rotWithShape="0">
              <a:srgbClr val="000000">
                <a:alpha val="35036"/>
              </a:srgbClr>
            </a:outerShdw>
          </a:effectLst>
        </p:spPr>
        <p:txBody>
          <a:bodyPr wrap="none" anchor="ctr"/>
          <a:lstStyle/>
          <a:p>
            <a:pPr eaLnBrk="1" hangingPunct="1">
              <a:buClr>
                <a:srgbClr val="000000"/>
              </a:buClr>
              <a:buSzPct val="100000"/>
              <a:buFont typeface="Times New Roman" charset="0"/>
              <a:buNone/>
              <a:defRPr/>
            </a:pPr>
            <a:endParaRPr lang="es-ES" altLang="x-none">
              <a:latin typeface="Arial" charset="0"/>
              <a:ea typeface="ＭＳ Ｐゴシック" charset="-128"/>
            </a:endParaRPr>
          </a:p>
        </p:txBody>
      </p:sp>
      <p:sp>
        <p:nvSpPr>
          <p:cNvPr id="17414" name="AutoShape 6">
            <a:extLst>
              <a:ext uri="{FF2B5EF4-FFF2-40B4-BE49-F238E27FC236}">
                <a16:creationId xmlns:a16="http://schemas.microsoft.com/office/drawing/2014/main" id="{03B7D98A-354F-8443-A588-348B4EF6BA3E}"/>
              </a:ext>
            </a:extLst>
          </p:cNvPr>
          <p:cNvSpPr>
            <a:spLocks noChangeArrowheads="1"/>
          </p:cNvSpPr>
          <p:nvPr/>
        </p:nvSpPr>
        <p:spPr bwMode="auto">
          <a:xfrm rot="4860000">
            <a:off x="7843044" y="4833144"/>
            <a:ext cx="344488" cy="190500"/>
          </a:xfrm>
          <a:prstGeom prst="rightArrow">
            <a:avLst>
              <a:gd name="adj1" fmla="val 50000"/>
              <a:gd name="adj2" fmla="val 50257"/>
            </a:avLst>
          </a:prstGeom>
          <a:solidFill>
            <a:srgbClr val="000000"/>
          </a:solidFill>
          <a:ln w="9360">
            <a:solidFill>
              <a:srgbClr val="CC9800"/>
            </a:solidFill>
            <a:miter lim="800000"/>
            <a:headEnd/>
            <a:tailEnd/>
          </a:ln>
          <a:effectLst>
            <a:outerShdw blurRad="63500" dist="23040" dir="5400000" algn="ctr" rotWithShape="0">
              <a:srgbClr val="000000">
                <a:alpha val="35036"/>
              </a:srgbClr>
            </a:outerShdw>
          </a:effectLst>
        </p:spPr>
        <p:txBody>
          <a:bodyPr wrap="none" anchor="ctr"/>
          <a:lstStyle/>
          <a:p>
            <a:pPr eaLnBrk="1" hangingPunct="1">
              <a:buClr>
                <a:srgbClr val="000000"/>
              </a:buClr>
              <a:buSzPct val="100000"/>
              <a:buFont typeface="Times New Roman" charset="0"/>
              <a:buNone/>
              <a:defRPr/>
            </a:pPr>
            <a:endParaRPr lang="es-ES" altLang="x-none">
              <a:latin typeface="Arial" charset="0"/>
              <a:ea typeface="ＭＳ Ｐゴシック" charset="-128"/>
            </a:endParaRPr>
          </a:p>
        </p:txBody>
      </p:sp>
      <p:sp>
        <p:nvSpPr>
          <p:cNvPr id="17415" name="AutoShape 7">
            <a:extLst>
              <a:ext uri="{FF2B5EF4-FFF2-40B4-BE49-F238E27FC236}">
                <a16:creationId xmlns:a16="http://schemas.microsoft.com/office/drawing/2014/main" id="{0874BBAC-BD0C-8A46-8362-8FC3E75EEA13}"/>
              </a:ext>
            </a:extLst>
          </p:cNvPr>
          <p:cNvSpPr>
            <a:spLocks noChangeArrowheads="1"/>
          </p:cNvSpPr>
          <p:nvPr/>
        </p:nvSpPr>
        <p:spPr bwMode="auto">
          <a:xfrm rot="4980000">
            <a:off x="7865270" y="5393532"/>
            <a:ext cx="503237" cy="215900"/>
          </a:xfrm>
          <a:prstGeom prst="rightArrow">
            <a:avLst>
              <a:gd name="adj1" fmla="val 50000"/>
              <a:gd name="adj2" fmla="val 49952"/>
            </a:avLst>
          </a:prstGeom>
          <a:solidFill>
            <a:srgbClr val="000000"/>
          </a:solidFill>
          <a:ln w="9360">
            <a:solidFill>
              <a:srgbClr val="CC9800"/>
            </a:solidFill>
            <a:miter lim="800000"/>
            <a:headEnd/>
            <a:tailEnd/>
          </a:ln>
          <a:effectLst>
            <a:outerShdw blurRad="63500" dist="23040" dir="5400000" algn="ctr" rotWithShape="0">
              <a:srgbClr val="000000">
                <a:alpha val="35036"/>
              </a:srgbClr>
            </a:outerShdw>
          </a:effectLst>
        </p:spPr>
        <p:txBody>
          <a:bodyPr wrap="none" anchor="ctr"/>
          <a:lstStyle/>
          <a:p>
            <a:pPr eaLnBrk="1" hangingPunct="1">
              <a:buClr>
                <a:srgbClr val="000000"/>
              </a:buClr>
              <a:buSzPct val="100000"/>
              <a:buFont typeface="Times New Roman" charset="0"/>
              <a:buNone/>
              <a:defRPr/>
            </a:pPr>
            <a:endParaRPr lang="es-ES" altLang="x-none">
              <a:latin typeface="Arial" charset="0"/>
              <a:ea typeface="ＭＳ Ｐゴシック" charset="-128"/>
            </a:endParaRPr>
          </a:p>
        </p:txBody>
      </p:sp>
      <p:sp>
        <p:nvSpPr>
          <p:cNvPr id="17416" name="AutoShape 8">
            <a:extLst>
              <a:ext uri="{FF2B5EF4-FFF2-40B4-BE49-F238E27FC236}">
                <a16:creationId xmlns:a16="http://schemas.microsoft.com/office/drawing/2014/main" id="{D78C38F1-1717-F641-8F1E-64F3548CC753}"/>
              </a:ext>
            </a:extLst>
          </p:cNvPr>
          <p:cNvSpPr>
            <a:spLocks noChangeArrowheads="1"/>
          </p:cNvSpPr>
          <p:nvPr/>
        </p:nvSpPr>
        <p:spPr bwMode="auto">
          <a:xfrm rot="3480000">
            <a:off x="7566820" y="3555207"/>
            <a:ext cx="280987" cy="241300"/>
          </a:xfrm>
          <a:prstGeom prst="rightArrow">
            <a:avLst>
              <a:gd name="adj1" fmla="val 50000"/>
              <a:gd name="adj2" fmla="val 49716"/>
            </a:avLst>
          </a:prstGeom>
          <a:solidFill>
            <a:srgbClr val="000000"/>
          </a:solidFill>
          <a:ln w="9360">
            <a:solidFill>
              <a:srgbClr val="CC9800"/>
            </a:solidFill>
            <a:miter lim="800000"/>
            <a:headEnd/>
            <a:tailEnd/>
          </a:ln>
          <a:effectLst>
            <a:outerShdw blurRad="63500" dist="23040" dir="5400000" algn="ctr" rotWithShape="0">
              <a:srgbClr val="000000">
                <a:alpha val="35036"/>
              </a:srgbClr>
            </a:outerShdw>
          </a:effectLst>
        </p:spPr>
        <p:txBody>
          <a:bodyPr wrap="none" anchor="ctr"/>
          <a:lstStyle/>
          <a:p>
            <a:pPr eaLnBrk="1" hangingPunct="1">
              <a:buClr>
                <a:srgbClr val="000000"/>
              </a:buClr>
              <a:buSzPct val="100000"/>
              <a:buFont typeface="Times New Roman" charset="0"/>
              <a:buNone/>
              <a:defRPr/>
            </a:pPr>
            <a:endParaRPr lang="es-ES" altLang="x-none">
              <a:latin typeface="Arial" charset="0"/>
              <a:ea typeface="ＭＳ Ｐゴシック" charset="-128"/>
            </a:endParaRPr>
          </a:p>
        </p:txBody>
      </p:sp>
      <p:sp>
        <p:nvSpPr>
          <p:cNvPr id="11" name="Text Box 2">
            <a:extLst>
              <a:ext uri="{FF2B5EF4-FFF2-40B4-BE49-F238E27FC236}">
                <a16:creationId xmlns:a16="http://schemas.microsoft.com/office/drawing/2014/main" id="{AA08AEA8-32C0-D444-80ED-4435EFCAB996}"/>
              </a:ext>
            </a:extLst>
          </p:cNvPr>
          <p:cNvSpPr txBox="1">
            <a:spLocks noChangeArrowheads="1"/>
          </p:cNvSpPr>
          <p:nvPr/>
        </p:nvSpPr>
        <p:spPr bwMode="auto">
          <a:xfrm>
            <a:off x="2855913" y="188915"/>
            <a:ext cx="7383462" cy="7198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charset="0"/>
                <a:ea typeface="ＭＳ Ｐゴシック" charset="-128"/>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charset="0"/>
                <a:ea typeface="ＭＳ Ｐゴシック" charset="-128"/>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9pPr>
          </a:lstStyle>
          <a:p>
            <a:pPr algn="ctr" eaLnBrk="1" hangingPunct="1">
              <a:spcBef>
                <a:spcPct val="0"/>
              </a:spcBef>
              <a:buFontTx/>
              <a:buNone/>
              <a:defRPr/>
            </a:pPr>
            <a:r>
              <a:rPr lang="es-ES" altLang="x-none" sz="3600" dirty="0">
                <a:solidFill>
                  <a:schemeClr val="accent6">
                    <a:lumMod val="75000"/>
                  </a:schemeClr>
                </a:solidFill>
                <a:latin typeface="+mj-lt"/>
                <a:ea typeface="+mj-ea"/>
              </a:rPr>
              <a:t>Ubicación del puerto </a:t>
            </a:r>
            <a:r>
              <a:rPr lang="es-ES" altLang="x-none" sz="3600" dirty="0" err="1">
                <a:solidFill>
                  <a:schemeClr val="accent6">
                    <a:lumMod val="75000"/>
                  </a:schemeClr>
                </a:solidFill>
                <a:latin typeface="+mj-lt"/>
                <a:ea typeface="+mj-ea"/>
              </a:rPr>
              <a:t>exhalatorio</a:t>
            </a:r>
            <a:endParaRPr lang="es-ES" altLang="x-none" sz="2800" b="1" dirty="0">
              <a:solidFill>
                <a:srgbClr val="800000"/>
              </a:solidFill>
              <a:latin typeface="Garamond" charset="0"/>
            </a:endParaRPr>
          </a:p>
        </p:txBody>
      </p:sp>
    </p:spTree>
    <p:extLst>
      <p:ext uri="{BB962C8B-B14F-4D97-AF65-F5344CB8AC3E}">
        <p14:creationId xmlns:p14="http://schemas.microsoft.com/office/powerpoint/2010/main" val="235627823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22" presetClass="entr" presetSubtype="4" fill="hold" grpId="0" nodeType="clickEffect">
                                  <p:stCondLst>
                                    <p:cond delay="0"/>
                                  </p:stCondLst>
                                  <p:childTnLst>
                                    <p:set>
                                      <p:cBhvr additive="repl">
                                        <p:cTn id="6" dur="1" fill="hold">
                                          <p:stCondLst>
                                            <p:cond delay="0"/>
                                          </p:stCondLst>
                                        </p:cTn>
                                        <p:tgtEl>
                                          <p:spTgt spid="17412"/>
                                        </p:tgtEl>
                                        <p:attrNameLst>
                                          <p:attrName>style.visibility</p:attrName>
                                        </p:attrNameLst>
                                      </p:cBhvr>
                                      <p:to>
                                        <p:strVal val="visible"/>
                                      </p:to>
                                    </p:set>
                                    <p:animEffect transition="in" filter="wipe(down)">
                                      <p:cBhvr additive="repl">
                                        <p:cTn id="7" dur="500"/>
                                        <p:tgtEl>
                                          <p:spTgt spid="17412"/>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additive="repl">
                                        <p:cTn id="10" dur="1" fill="hold">
                                          <p:stCondLst>
                                            <p:cond delay="0"/>
                                          </p:stCondLst>
                                        </p:cTn>
                                        <p:tgtEl>
                                          <p:spTgt spid="17411"/>
                                        </p:tgtEl>
                                        <p:attrNameLst>
                                          <p:attrName>style.visibility</p:attrName>
                                        </p:attrNameLst>
                                      </p:cBhvr>
                                      <p:to>
                                        <p:strVal val="visible"/>
                                      </p:to>
                                    </p:set>
                                    <p:animEffect transition="in" filter="wipe(down)">
                                      <p:cBhvr additive="repl">
                                        <p:cTn id="11" dur="500"/>
                                        <p:tgtEl>
                                          <p:spTgt spid="17411"/>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additive="repl">
                                        <p:cTn id="14" dur="1" fill="hold">
                                          <p:stCondLst>
                                            <p:cond delay="0"/>
                                          </p:stCondLst>
                                        </p:cTn>
                                        <p:tgtEl>
                                          <p:spTgt spid="17413"/>
                                        </p:tgtEl>
                                        <p:attrNameLst>
                                          <p:attrName>style.visibility</p:attrName>
                                        </p:attrNameLst>
                                      </p:cBhvr>
                                      <p:to>
                                        <p:strVal val="visible"/>
                                      </p:to>
                                    </p:set>
                                    <p:animEffect transition="in" filter="wipe(down)">
                                      <p:cBhvr additive="repl">
                                        <p:cTn id="15" dur="500"/>
                                        <p:tgtEl>
                                          <p:spTgt spid="17413"/>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additive="repl">
                                        <p:cTn id="18" dur="1" fill="hold">
                                          <p:stCondLst>
                                            <p:cond delay="0"/>
                                          </p:stCondLst>
                                        </p:cTn>
                                        <p:tgtEl>
                                          <p:spTgt spid="17416"/>
                                        </p:tgtEl>
                                        <p:attrNameLst>
                                          <p:attrName>style.visibility</p:attrName>
                                        </p:attrNameLst>
                                      </p:cBhvr>
                                      <p:to>
                                        <p:strVal val="visible"/>
                                      </p:to>
                                    </p:set>
                                    <p:animEffect transition="in" filter="wipe(up)">
                                      <p:cBhvr additive="repl">
                                        <p:cTn id="19" dur="500"/>
                                        <p:tgtEl>
                                          <p:spTgt spid="17416"/>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additive="repl">
                                        <p:cTn id="22" dur="1" fill="hold">
                                          <p:stCondLst>
                                            <p:cond delay="0"/>
                                          </p:stCondLst>
                                        </p:cTn>
                                        <p:tgtEl>
                                          <p:spTgt spid="17414"/>
                                        </p:tgtEl>
                                        <p:attrNameLst>
                                          <p:attrName>style.visibility</p:attrName>
                                        </p:attrNameLst>
                                      </p:cBhvr>
                                      <p:to>
                                        <p:strVal val="visible"/>
                                      </p:to>
                                    </p:set>
                                    <p:animEffect transition="in" filter="wipe(up)">
                                      <p:cBhvr additive="repl">
                                        <p:cTn id="23" dur="500"/>
                                        <p:tgtEl>
                                          <p:spTgt spid="17414"/>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additive="repl">
                                        <p:cTn id="26" dur="1" fill="hold">
                                          <p:stCondLst>
                                            <p:cond delay="0"/>
                                          </p:stCondLst>
                                        </p:cTn>
                                        <p:tgtEl>
                                          <p:spTgt spid="17415"/>
                                        </p:tgtEl>
                                        <p:attrNameLst>
                                          <p:attrName>style.visibility</p:attrName>
                                        </p:attrNameLst>
                                      </p:cBhvr>
                                      <p:to>
                                        <p:strVal val="visible"/>
                                      </p:to>
                                    </p:set>
                                    <p:animEffect transition="in" filter="wipe(up)">
                                      <p:cBhvr additive="repl">
                                        <p:cTn id="27"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P spid="17412" grpId="0" animBg="1"/>
      <p:bldP spid="17413" grpId="0" animBg="1"/>
      <p:bldP spid="17414" grpId="0" animBg="1"/>
      <p:bldP spid="17415" grpId="0" animBg="1"/>
      <p:bldP spid="174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a:extLst>
              <a:ext uri="{FF2B5EF4-FFF2-40B4-BE49-F238E27FC236}">
                <a16:creationId xmlns:a16="http://schemas.microsoft.com/office/drawing/2014/main" id="{DEB5F551-7F24-E148-996B-ED968879A490}"/>
              </a:ext>
            </a:extLst>
          </p:cNvPr>
          <p:cNvSpPr txBox="1">
            <a:spLocks noChangeArrowheads="1"/>
          </p:cNvSpPr>
          <p:nvPr/>
        </p:nvSpPr>
        <p:spPr bwMode="auto">
          <a:xfrm>
            <a:off x="3359150" y="2708275"/>
            <a:ext cx="6400800" cy="865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eaLnBrk="1" hangingPunct="1">
              <a:spcBef>
                <a:spcPts val="700"/>
              </a:spcBef>
              <a:buSzPct val="65000"/>
              <a:defRPr/>
            </a:pPr>
            <a:r>
              <a:rPr lang="es-ES" sz="2800" i="1" dirty="0">
                <a:solidFill>
                  <a:srgbClr val="5F5F5F"/>
                </a:solidFill>
              </a:rPr>
              <a:t>Tipos de interfases</a:t>
            </a:r>
          </a:p>
        </p:txBody>
      </p:sp>
      <p:pic>
        <p:nvPicPr>
          <p:cNvPr id="11267" name="Picture 2">
            <a:extLst>
              <a:ext uri="{FF2B5EF4-FFF2-40B4-BE49-F238E27FC236}">
                <a16:creationId xmlns:a16="http://schemas.microsoft.com/office/drawing/2014/main" id="{4E9441DF-848C-524C-BDF7-1E2B02E78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3284539"/>
            <a:ext cx="6624638" cy="250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7171" name="Picture 3">
            <a:extLst>
              <a:ext uri="{FF2B5EF4-FFF2-40B4-BE49-F238E27FC236}">
                <a16:creationId xmlns:a16="http://schemas.microsoft.com/office/drawing/2014/main" id="{29B0C56F-3AC1-F84A-BAAB-3ED25B9B65A4}"/>
              </a:ext>
            </a:extLst>
          </p:cNvPr>
          <p:cNvPicPr>
            <a:picLocks noChangeAspect="1" noChangeArrowheads="1"/>
          </p:cNvPicPr>
          <p:nvPr/>
        </p:nvPicPr>
        <p:blipFill>
          <a:blip r:embed="rId4"/>
          <a:srcRect/>
          <a:stretch>
            <a:fillRect/>
          </a:stretch>
        </p:blipFill>
        <p:spPr bwMode="auto">
          <a:xfrm>
            <a:off x="2768601" y="2827339"/>
            <a:ext cx="447675"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Tree>
    <p:extLst>
      <p:ext uri="{BB962C8B-B14F-4D97-AF65-F5344CB8AC3E}">
        <p14:creationId xmlns:p14="http://schemas.microsoft.com/office/powerpoint/2010/main" val="11247589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C81FF322-96DD-4E47-BAC7-AA569B203B99}"/>
              </a:ext>
            </a:extLst>
          </p:cNvPr>
          <p:cNvSpPr txBox="1">
            <a:spLocks noChangeArrowheads="1"/>
          </p:cNvSpPr>
          <p:nvPr/>
        </p:nvSpPr>
        <p:spPr bwMode="auto">
          <a:xfrm>
            <a:off x="4187416" y="116632"/>
            <a:ext cx="3817168"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eaLnBrk="1" hangingPunct="1">
              <a:buSzPct val="100000"/>
              <a:defRPr/>
            </a:pPr>
            <a:r>
              <a:rPr lang="es-ES" sz="3600" dirty="0">
                <a:solidFill>
                  <a:schemeClr val="accent6">
                    <a:lumMod val="75000"/>
                  </a:schemeClr>
                </a:solidFill>
                <a:latin typeface="+mj-lt"/>
                <a:ea typeface="+mj-ea"/>
                <a:cs typeface="+mn-cs"/>
              </a:rPr>
              <a:t>Mascarilla nasal</a:t>
            </a:r>
          </a:p>
        </p:txBody>
      </p:sp>
      <p:pic>
        <p:nvPicPr>
          <p:cNvPr id="29698" name="Picture 2">
            <a:extLst>
              <a:ext uri="{FF2B5EF4-FFF2-40B4-BE49-F238E27FC236}">
                <a16:creationId xmlns:a16="http://schemas.microsoft.com/office/drawing/2014/main" id="{CA98D885-3206-0344-BCF8-5D9AB420AC47}"/>
              </a:ext>
            </a:extLst>
          </p:cNvPr>
          <p:cNvPicPr>
            <a:picLocks noChangeAspect="1" noChangeArrowheads="1"/>
          </p:cNvPicPr>
          <p:nvPr/>
        </p:nvPicPr>
        <p:blipFill>
          <a:blip r:embed="rId3"/>
          <a:srcRect l="24883" r="8215" b="20836"/>
          <a:stretch>
            <a:fillRect/>
          </a:stretch>
        </p:blipFill>
        <p:spPr bwMode="auto">
          <a:xfrm>
            <a:off x="746979" y="2134717"/>
            <a:ext cx="2887188" cy="256039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blipFill dpi="0" rotWithShape="0">
                  <a:blip/>
                  <a:srcRect l="24883" r="8215" b="20836"/>
                  <a:stretch>
                    <a:fillRect/>
                  </a:stretch>
                </a:blipFill>
              </a14:hiddenFill>
            </a:ext>
            <a:ext uri="{91240B29-F687-4F45-9708-019B960494DF}">
              <a14:hiddenLine xmlns:a14="http://schemas.microsoft.com/office/drawing/2010/main" w="9525">
                <a:solidFill>
                  <a:srgbClr val="000000"/>
                </a:solidFill>
                <a:round/>
                <a:headEnd/>
                <a:tailEnd/>
              </a14:hiddenLine>
            </a:ext>
          </a:extLst>
        </p:spPr>
      </p:pic>
      <p:grpSp>
        <p:nvGrpSpPr>
          <p:cNvPr id="3" name="Grupo 2">
            <a:extLst>
              <a:ext uri="{FF2B5EF4-FFF2-40B4-BE49-F238E27FC236}">
                <a16:creationId xmlns:a16="http://schemas.microsoft.com/office/drawing/2014/main" id="{C28CE1E0-EFF6-1448-83F0-8840199EB703}"/>
              </a:ext>
            </a:extLst>
          </p:cNvPr>
          <p:cNvGrpSpPr/>
          <p:nvPr/>
        </p:nvGrpSpPr>
        <p:grpSpPr>
          <a:xfrm>
            <a:off x="4232659" y="2421561"/>
            <a:ext cx="2406263" cy="2014878"/>
            <a:chOff x="4121736" y="2421561"/>
            <a:chExt cx="2406263" cy="2014878"/>
          </a:xfrm>
        </p:grpSpPr>
        <p:pic>
          <p:nvPicPr>
            <p:cNvPr id="11" name="Imagen 1">
              <a:extLst>
                <a:ext uri="{FF2B5EF4-FFF2-40B4-BE49-F238E27FC236}">
                  <a16:creationId xmlns:a16="http://schemas.microsoft.com/office/drawing/2014/main" id="{84390B0F-66F3-A74F-8753-6D7055F1B7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21736" y="2421561"/>
              <a:ext cx="1550268" cy="2014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FBADE5BD-1157-B949-9E37-BC50557CFF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576" y="2880081"/>
              <a:ext cx="695423" cy="108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ector recto de flecha 6">
              <a:extLst>
                <a:ext uri="{FF2B5EF4-FFF2-40B4-BE49-F238E27FC236}">
                  <a16:creationId xmlns:a16="http://schemas.microsoft.com/office/drawing/2014/main" id="{BB74A4F3-2376-1744-BC72-4D5CB9C1B1F4}"/>
                </a:ext>
              </a:extLst>
            </p:cNvPr>
            <p:cNvCxnSpPr>
              <a:cxnSpLocks noChangeShapeType="1"/>
            </p:cNvCxnSpPr>
            <p:nvPr/>
          </p:nvCxnSpPr>
          <p:spPr bwMode="auto">
            <a:xfrm flipH="1">
              <a:off x="4845121" y="3262170"/>
              <a:ext cx="1146979" cy="0"/>
            </a:xfrm>
            <a:prstGeom prst="straightConnector1">
              <a:avLst/>
            </a:prstGeom>
            <a:noFill/>
            <a:ln w="25400">
              <a:solidFill>
                <a:srgbClr val="17375E"/>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 name="Conector recto de flecha 7">
              <a:extLst>
                <a:ext uri="{FF2B5EF4-FFF2-40B4-BE49-F238E27FC236}">
                  <a16:creationId xmlns:a16="http://schemas.microsoft.com/office/drawing/2014/main" id="{2DBF66AE-EFBF-FF48-9022-5D834AB91D9C}"/>
                </a:ext>
              </a:extLst>
            </p:cNvPr>
            <p:cNvCxnSpPr>
              <a:cxnSpLocks noChangeShapeType="1"/>
            </p:cNvCxnSpPr>
            <p:nvPr/>
          </p:nvCxnSpPr>
          <p:spPr bwMode="auto">
            <a:xfrm flipH="1">
              <a:off x="4845121" y="3799921"/>
              <a:ext cx="1146979" cy="0"/>
            </a:xfrm>
            <a:prstGeom prst="straightConnector1">
              <a:avLst/>
            </a:prstGeom>
            <a:noFill/>
            <a:ln w="25400">
              <a:solidFill>
                <a:srgbClr val="17375E"/>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9" name="Text Box 2">
            <a:extLst>
              <a:ext uri="{FF2B5EF4-FFF2-40B4-BE49-F238E27FC236}">
                <a16:creationId xmlns:a16="http://schemas.microsoft.com/office/drawing/2014/main" id="{6A958FF5-4276-DE4D-A187-98A7B8A4CD51}"/>
              </a:ext>
            </a:extLst>
          </p:cNvPr>
          <p:cNvSpPr txBox="1">
            <a:spLocks noChangeArrowheads="1"/>
          </p:cNvSpPr>
          <p:nvPr/>
        </p:nvSpPr>
        <p:spPr bwMode="auto">
          <a:xfrm>
            <a:off x="7104111" y="3562559"/>
            <a:ext cx="4590230" cy="17845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ＭＳ Ｐゴシック" pitchFamily="2" charset="-128"/>
              </a:defRPr>
            </a:lvl1pPr>
            <a:lvl2pPr marL="668338" indent="-325438"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ＭＳ Ｐゴシック" pitchFamily="2"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ＭＳ Ｐゴシック" pitchFamily="2"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ＭＳ Ｐゴシック" pitchFamily="2"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ＭＳ Ｐゴシック" pitchFamily="2"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ＭＳ Ｐゴシック" pitchFamily="2"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ＭＳ Ｐゴシック" pitchFamily="2"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ＭＳ Ｐゴシック" pitchFamily="2"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ＭＳ Ｐゴシック" pitchFamily="2" charset="-128"/>
              </a:defRPr>
            </a:lvl9pPr>
          </a:lstStyle>
          <a:p>
            <a:pPr eaLnBrk="1" hangingPunct="1">
              <a:lnSpc>
                <a:spcPct val="120000"/>
              </a:lnSpc>
              <a:spcBef>
                <a:spcPts val="0"/>
              </a:spcBef>
              <a:buClr>
                <a:srgbClr val="006633"/>
              </a:buClr>
              <a:buSzPct val="60000"/>
              <a:buFont typeface="Wingdings" pitchFamily="2" charset="2"/>
              <a:buChar char=""/>
              <a:defRPr/>
            </a:pPr>
            <a:r>
              <a:rPr lang="es-ES" sz="1800" dirty="0">
                <a:solidFill>
                  <a:srgbClr val="000000"/>
                </a:solidFill>
              </a:rPr>
              <a:t>Fugas orales (menos eficaz en paciente con respiración oral) </a:t>
            </a:r>
          </a:p>
          <a:p>
            <a:pPr eaLnBrk="1" hangingPunct="1">
              <a:lnSpc>
                <a:spcPct val="120000"/>
              </a:lnSpc>
              <a:spcBef>
                <a:spcPts val="0"/>
              </a:spcBef>
              <a:buClr>
                <a:srgbClr val="006633"/>
              </a:buClr>
              <a:buSzPct val="60000"/>
              <a:buFont typeface="Wingdings" pitchFamily="2" charset="2"/>
              <a:buChar char=""/>
              <a:defRPr/>
            </a:pPr>
            <a:r>
              <a:rPr lang="es-ES" sz="1800" dirty="0">
                <a:solidFill>
                  <a:srgbClr val="000000"/>
                </a:solidFill>
              </a:rPr>
              <a:t>Son bien toleradas (permiten hablar y comer) </a:t>
            </a:r>
          </a:p>
          <a:p>
            <a:pPr eaLnBrk="1" hangingPunct="1">
              <a:lnSpc>
                <a:spcPct val="120000"/>
              </a:lnSpc>
              <a:spcBef>
                <a:spcPts val="0"/>
              </a:spcBef>
              <a:buClr>
                <a:srgbClr val="006633"/>
              </a:buClr>
              <a:buSzPct val="60000"/>
              <a:buFont typeface="Wingdings" pitchFamily="2" charset="2"/>
              <a:buChar char=""/>
              <a:defRPr/>
            </a:pPr>
            <a:r>
              <a:rPr lang="es-ES" sz="1800" dirty="0">
                <a:solidFill>
                  <a:srgbClr val="000000"/>
                </a:solidFill>
              </a:rPr>
              <a:t>Poseen poco espacio muerto (90 cc) </a:t>
            </a:r>
          </a:p>
        </p:txBody>
      </p:sp>
      <p:sp>
        <p:nvSpPr>
          <p:cNvPr id="2" name="Rectángulo 1">
            <a:extLst>
              <a:ext uri="{FF2B5EF4-FFF2-40B4-BE49-F238E27FC236}">
                <a16:creationId xmlns:a16="http://schemas.microsoft.com/office/drawing/2014/main" id="{D4F50722-AAEC-824D-AB8F-C022B6545141}"/>
              </a:ext>
            </a:extLst>
          </p:cNvPr>
          <p:cNvSpPr/>
          <p:nvPr/>
        </p:nvSpPr>
        <p:spPr>
          <a:xfrm>
            <a:off x="7344817" y="2058288"/>
            <a:ext cx="4108817" cy="726546"/>
          </a:xfrm>
          <a:prstGeom prst="rect">
            <a:avLst/>
          </a:prstGeom>
          <a:solidFill>
            <a:srgbClr val="FF7E79">
              <a:alpha val="24000"/>
            </a:srgbClr>
          </a:solidFill>
          <a:ln>
            <a:solidFill>
              <a:srgbClr val="C00000"/>
            </a:solidFill>
          </a:ln>
        </p:spPr>
        <p:txBody>
          <a:bodyPr wrap="none">
            <a:spAutoFit/>
          </a:bodyPr>
          <a:lstStyle/>
          <a:p>
            <a:pPr marL="0" indent="0" eaLnBrk="1" hangingPunct="1">
              <a:lnSpc>
                <a:spcPct val="120000"/>
              </a:lnSpc>
              <a:spcBef>
                <a:spcPts val="0"/>
              </a:spcBef>
              <a:buClr>
                <a:srgbClr val="006633"/>
              </a:buClr>
              <a:buSzPct val="65000"/>
              <a:defRPr/>
            </a:pPr>
            <a:r>
              <a:rPr lang="es-ES" dirty="0">
                <a:solidFill>
                  <a:srgbClr val="800000"/>
                </a:solidFill>
              </a:rPr>
              <a:t>INDICADAS</a:t>
            </a:r>
            <a:r>
              <a:rPr lang="es-ES" dirty="0">
                <a:solidFill>
                  <a:srgbClr val="000000"/>
                </a:solidFill>
              </a:rPr>
              <a:t>: </a:t>
            </a:r>
          </a:p>
          <a:p>
            <a:pPr marL="0" indent="0" eaLnBrk="1" hangingPunct="1">
              <a:lnSpc>
                <a:spcPct val="120000"/>
              </a:lnSpc>
              <a:spcBef>
                <a:spcPts val="0"/>
              </a:spcBef>
              <a:buClr>
                <a:srgbClr val="006633"/>
              </a:buClr>
              <a:buSzPct val="65000"/>
              <a:defRPr/>
            </a:pPr>
            <a:r>
              <a:rPr lang="es-ES" dirty="0">
                <a:solidFill>
                  <a:srgbClr val="000000"/>
                </a:solidFill>
              </a:rPr>
              <a:t>Paciente estable con respiración nasal</a:t>
            </a:r>
          </a:p>
        </p:txBody>
      </p:sp>
    </p:spTree>
    <p:extLst>
      <p:ext uri="{BB962C8B-B14F-4D97-AF65-F5344CB8AC3E}">
        <p14:creationId xmlns:p14="http://schemas.microsoft.com/office/powerpoint/2010/main" val="6579039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4BFE881B-7036-7648-8038-BFF09EE5B455}"/>
              </a:ext>
            </a:extLst>
          </p:cNvPr>
          <p:cNvSpPr txBox="1">
            <a:spLocks noChangeArrowheads="1"/>
          </p:cNvSpPr>
          <p:nvPr/>
        </p:nvSpPr>
        <p:spPr bwMode="auto">
          <a:xfrm>
            <a:off x="3863380" y="146103"/>
            <a:ext cx="4465240"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eaLnBrk="1" hangingPunct="1">
              <a:buSzPct val="100000"/>
              <a:defRPr/>
            </a:pPr>
            <a:r>
              <a:rPr lang="es-ES" sz="3600" dirty="0">
                <a:solidFill>
                  <a:schemeClr val="accent6">
                    <a:lumMod val="75000"/>
                  </a:schemeClr>
                </a:solidFill>
                <a:latin typeface="+mj-lt"/>
                <a:ea typeface="+mj-ea"/>
                <a:cs typeface="+mn-cs"/>
              </a:rPr>
              <a:t>Mascarilla oro-nasal </a:t>
            </a:r>
          </a:p>
        </p:txBody>
      </p:sp>
      <p:pic>
        <p:nvPicPr>
          <p:cNvPr id="31747" name="Imagen 1" descr="IMG_0107.JPG">
            <a:extLst>
              <a:ext uri="{FF2B5EF4-FFF2-40B4-BE49-F238E27FC236}">
                <a16:creationId xmlns:a16="http://schemas.microsoft.com/office/drawing/2014/main" id="{490A7352-F1A5-314E-B0F9-50FD68879B0A}"/>
              </a:ext>
            </a:extLst>
          </p:cNvPr>
          <p:cNvPicPr>
            <a:picLocks noChangeAspect="1"/>
          </p:cNvPicPr>
          <p:nvPr/>
        </p:nvPicPr>
        <p:blipFill>
          <a:blip r:embed="rId3">
            <a:extLst>
              <a:ext uri="{28A0092B-C50C-407E-A947-70E740481C1C}">
                <a14:useLocalDpi xmlns:a14="http://schemas.microsoft.com/office/drawing/2010/main" val="0"/>
              </a:ext>
            </a:extLst>
          </a:blip>
          <a:srcRect l="9003" t="5406" r="19518"/>
          <a:stretch>
            <a:fillRect/>
          </a:stretch>
        </p:blipFill>
        <p:spPr bwMode="auto">
          <a:xfrm>
            <a:off x="767408" y="1267645"/>
            <a:ext cx="2447925" cy="242093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Imagen 2" descr="Mascarilla Respironics 2016.JPG">
            <a:extLst>
              <a:ext uri="{FF2B5EF4-FFF2-40B4-BE49-F238E27FC236}">
                <a16:creationId xmlns:a16="http://schemas.microsoft.com/office/drawing/2014/main" id="{F8CDE0BF-ADCC-CF4C-A908-CC6F1C5743DB}"/>
              </a:ext>
            </a:extLst>
          </p:cNvPr>
          <p:cNvPicPr>
            <a:picLocks noChangeAspect="1"/>
          </p:cNvPicPr>
          <p:nvPr/>
        </p:nvPicPr>
        <p:blipFill>
          <a:blip r:embed="rId4">
            <a:extLst>
              <a:ext uri="{28A0092B-C50C-407E-A947-70E740481C1C}">
                <a14:useLocalDpi xmlns:a14="http://schemas.microsoft.com/office/drawing/2010/main" val="0"/>
              </a:ext>
            </a:extLst>
          </a:blip>
          <a:srcRect l="16185" t="1195" r="6148" b="-1195"/>
          <a:stretch>
            <a:fillRect/>
          </a:stretch>
        </p:blipFill>
        <p:spPr bwMode="auto">
          <a:xfrm>
            <a:off x="767408" y="3933056"/>
            <a:ext cx="2447925" cy="236378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upo 3">
            <a:extLst>
              <a:ext uri="{FF2B5EF4-FFF2-40B4-BE49-F238E27FC236}">
                <a16:creationId xmlns:a16="http://schemas.microsoft.com/office/drawing/2014/main" id="{5A0A1CD1-8EA8-064E-91C2-86AA3383A521}"/>
              </a:ext>
            </a:extLst>
          </p:cNvPr>
          <p:cNvGrpSpPr/>
          <p:nvPr/>
        </p:nvGrpSpPr>
        <p:grpSpPr>
          <a:xfrm>
            <a:off x="3719736" y="1412928"/>
            <a:ext cx="2798763" cy="2087562"/>
            <a:chOff x="3719736" y="1412928"/>
            <a:chExt cx="2798763" cy="2087562"/>
          </a:xfrm>
        </p:grpSpPr>
        <p:pic>
          <p:nvPicPr>
            <p:cNvPr id="31755" name="Imagen 2">
              <a:extLst>
                <a:ext uri="{FF2B5EF4-FFF2-40B4-BE49-F238E27FC236}">
                  <a16:creationId xmlns:a16="http://schemas.microsoft.com/office/drawing/2014/main" id="{44F4B264-C6CB-3E4A-88CC-F455C1C9FD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5279934" y="1772852"/>
              <a:ext cx="1238565" cy="172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Imagen 1">
              <a:extLst>
                <a:ext uri="{FF2B5EF4-FFF2-40B4-BE49-F238E27FC236}">
                  <a16:creationId xmlns:a16="http://schemas.microsoft.com/office/drawing/2014/main" id="{8487D10E-F04F-7847-811D-A9F45EE7749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19736" y="1412928"/>
              <a:ext cx="1606192"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onector recto de flecha 7">
              <a:extLst>
                <a:ext uri="{FF2B5EF4-FFF2-40B4-BE49-F238E27FC236}">
                  <a16:creationId xmlns:a16="http://schemas.microsoft.com/office/drawing/2014/main" id="{EF721735-F580-D740-B2D9-1726F6C487EB}"/>
                </a:ext>
              </a:extLst>
            </p:cNvPr>
            <p:cNvCxnSpPr>
              <a:cxnSpLocks noChangeShapeType="1"/>
            </p:cNvCxnSpPr>
            <p:nvPr/>
          </p:nvCxnSpPr>
          <p:spPr bwMode="auto">
            <a:xfrm flipH="1">
              <a:off x="4489673" y="2335265"/>
              <a:ext cx="1247775" cy="0"/>
            </a:xfrm>
            <a:prstGeom prst="straightConnector1">
              <a:avLst/>
            </a:prstGeom>
            <a:noFill/>
            <a:ln w="25400">
              <a:solidFill>
                <a:srgbClr val="17375E"/>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 name="Conector recto de flecha 8">
              <a:extLst>
                <a:ext uri="{FF2B5EF4-FFF2-40B4-BE49-F238E27FC236}">
                  <a16:creationId xmlns:a16="http://schemas.microsoft.com/office/drawing/2014/main" id="{713DEEC2-7FF5-BD4A-8945-F96EBB8BD69E}"/>
                </a:ext>
              </a:extLst>
            </p:cNvPr>
            <p:cNvCxnSpPr>
              <a:cxnSpLocks noChangeShapeType="1"/>
            </p:cNvCxnSpPr>
            <p:nvPr/>
          </p:nvCxnSpPr>
          <p:spPr bwMode="auto">
            <a:xfrm flipH="1">
              <a:off x="4462686" y="3213153"/>
              <a:ext cx="1152524" cy="0"/>
            </a:xfrm>
            <a:prstGeom prst="straightConnector1">
              <a:avLst/>
            </a:prstGeom>
            <a:noFill/>
            <a:ln w="25400">
              <a:solidFill>
                <a:srgbClr val="17375E"/>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31750" name="Agrupar 14">
            <a:extLst>
              <a:ext uri="{FF2B5EF4-FFF2-40B4-BE49-F238E27FC236}">
                <a16:creationId xmlns:a16="http://schemas.microsoft.com/office/drawing/2014/main" id="{F71E5DBC-49F6-D242-8385-BC01825F6668}"/>
              </a:ext>
            </a:extLst>
          </p:cNvPr>
          <p:cNvGrpSpPr>
            <a:grpSpLocks/>
          </p:cNvGrpSpPr>
          <p:nvPr/>
        </p:nvGrpSpPr>
        <p:grpSpPr bwMode="auto">
          <a:xfrm>
            <a:off x="3706945" y="4062903"/>
            <a:ext cx="2808288" cy="2087562"/>
            <a:chOff x="5076056" y="4005064"/>
            <a:chExt cx="2808312" cy="2088232"/>
          </a:xfrm>
        </p:grpSpPr>
        <p:pic>
          <p:nvPicPr>
            <p:cNvPr id="31751" name="Imagen 1" descr="image009.jpg">
              <a:extLst>
                <a:ext uri="{FF2B5EF4-FFF2-40B4-BE49-F238E27FC236}">
                  <a16:creationId xmlns:a16="http://schemas.microsoft.com/office/drawing/2014/main" id="{5AACAB38-9ED2-DD47-B3B6-F94F790E8DD6}"/>
                </a:ext>
              </a:extLst>
            </p:cNvPr>
            <p:cNvPicPr>
              <a:picLocks noChangeAspect="1"/>
            </p:cNvPicPr>
            <p:nvPr/>
          </p:nvPicPr>
          <p:blipFill>
            <a:blip r:embed="rId7">
              <a:extLst>
                <a:ext uri="{28A0092B-C50C-407E-A947-70E740481C1C}">
                  <a14:useLocalDpi xmlns:a14="http://schemas.microsoft.com/office/drawing/2010/main" val="0"/>
                </a:ext>
              </a:extLst>
            </a:blip>
            <a:srcRect b="37416"/>
            <a:stretch>
              <a:fillRect/>
            </a:stretch>
          </p:blipFill>
          <p:spPr bwMode="auto">
            <a:xfrm>
              <a:off x="6876256" y="5157192"/>
              <a:ext cx="1008112" cy="80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Imagen 1">
              <a:extLst>
                <a:ext uri="{FF2B5EF4-FFF2-40B4-BE49-F238E27FC236}">
                  <a16:creationId xmlns:a16="http://schemas.microsoft.com/office/drawing/2014/main" id="{3E21D5B7-A831-484D-8645-481A75EFECF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4005064"/>
              <a:ext cx="1556743"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Conector recto de flecha 12">
              <a:extLst>
                <a:ext uri="{FF2B5EF4-FFF2-40B4-BE49-F238E27FC236}">
                  <a16:creationId xmlns:a16="http://schemas.microsoft.com/office/drawing/2014/main" id="{EE3B7674-6FAD-9A41-9F90-92039543E7D1}"/>
                </a:ext>
              </a:extLst>
            </p:cNvPr>
            <p:cNvCxnSpPr>
              <a:cxnSpLocks noChangeShapeType="1"/>
            </p:cNvCxnSpPr>
            <p:nvPr/>
          </p:nvCxnSpPr>
          <p:spPr bwMode="auto">
            <a:xfrm flipH="1">
              <a:off x="5796787" y="5229419"/>
              <a:ext cx="1366850" cy="0"/>
            </a:xfrm>
            <a:prstGeom prst="straightConnector1">
              <a:avLst/>
            </a:prstGeom>
            <a:noFill/>
            <a:ln w="25400">
              <a:solidFill>
                <a:srgbClr val="17375E"/>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Conector recto de flecha 13">
              <a:extLst>
                <a:ext uri="{FF2B5EF4-FFF2-40B4-BE49-F238E27FC236}">
                  <a16:creationId xmlns:a16="http://schemas.microsoft.com/office/drawing/2014/main" id="{EFFFE9FE-7AD8-B34E-92DE-4F430599EF36}"/>
                </a:ext>
              </a:extLst>
            </p:cNvPr>
            <p:cNvCxnSpPr>
              <a:cxnSpLocks noChangeShapeType="1"/>
            </p:cNvCxnSpPr>
            <p:nvPr/>
          </p:nvCxnSpPr>
          <p:spPr bwMode="auto">
            <a:xfrm flipH="1">
              <a:off x="5796787" y="5805867"/>
              <a:ext cx="1439875" cy="0"/>
            </a:xfrm>
            <a:prstGeom prst="straightConnector1">
              <a:avLst/>
            </a:prstGeom>
            <a:noFill/>
            <a:ln w="25400">
              <a:solidFill>
                <a:srgbClr val="17375E"/>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16" name="Text Box 2">
            <a:extLst>
              <a:ext uri="{FF2B5EF4-FFF2-40B4-BE49-F238E27FC236}">
                <a16:creationId xmlns:a16="http://schemas.microsoft.com/office/drawing/2014/main" id="{929DBC98-BD53-794A-B4CA-225EBCBBA5DA}"/>
              </a:ext>
            </a:extLst>
          </p:cNvPr>
          <p:cNvSpPr txBox="1">
            <a:spLocks noChangeArrowheads="1"/>
          </p:cNvSpPr>
          <p:nvPr/>
        </p:nvSpPr>
        <p:spPr bwMode="auto">
          <a:xfrm>
            <a:off x="7010885" y="3471080"/>
            <a:ext cx="4570390" cy="2361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1pPr>
            <a:lvl2pPr marL="668338" indent="-325438"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9pPr>
          </a:lstStyle>
          <a:p>
            <a:pPr lvl="1" eaLnBrk="1" hangingPunct="1">
              <a:lnSpc>
                <a:spcPct val="120000"/>
              </a:lnSpc>
              <a:spcBef>
                <a:spcPts val="0"/>
              </a:spcBef>
              <a:spcAft>
                <a:spcPts val="600"/>
              </a:spcAft>
              <a:buClr>
                <a:srgbClr val="006633"/>
              </a:buClr>
              <a:buSzPct val="60000"/>
              <a:buFont typeface="Wingdings" charset="2"/>
              <a:buChar char=""/>
              <a:defRPr/>
            </a:pPr>
            <a:r>
              <a:rPr lang="es-ES" altLang="x-none" sz="1800" dirty="0">
                <a:solidFill>
                  <a:srgbClr val="000000"/>
                </a:solidFill>
              </a:rPr>
              <a:t>No permiten fugas orales y permiten la respiración bucal</a:t>
            </a:r>
          </a:p>
          <a:p>
            <a:pPr lvl="1" eaLnBrk="1" hangingPunct="1">
              <a:lnSpc>
                <a:spcPct val="120000"/>
              </a:lnSpc>
              <a:spcBef>
                <a:spcPts val="0"/>
              </a:spcBef>
              <a:spcAft>
                <a:spcPts val="600"/>
              </a:spcAft>
              <a:buClr>
                <a:srgbClr val="006633"/>
              </a:buClr>
              <a:buSzPct val="60000"/>
              <a:buFont typeface="Wingdings" charset="2"/>
              <a:buChar char=""/>
              <a:defRPr/>
            </a:pPr>
            <a:r>
              <a:rPr lang="es-ES" altLang="x-none" sz="1800" dirty="0">
                <a:solidFill>
                  <a:srgbClr val="000000"/>
                </a:solidFill>
              </a:rPr>
              <a:t>Consiguen mayor volumen corriente que la nasal</a:t>
            </a:r>
          </a:p>
          <a:p>
            <a:pPr lvl="1" eaLnBrk="1" hangingPunct="1">
              <a:lnSpc>
                <a:spcPct val="120000"/>
              </a:lnSpc>
              <a:spcBef>
                <a:spcPts val="0"/>
              </a:spcBef>
              <a:spcAft>
                <a:spcPts val="600"/>
              </a:spcAft>
              <a:buClr>
                <a:srgbClr val="006633"/>
              </a:buClr>
              <a:buSzPct val="60000"/>
              <a:buFont typeface="Wingdings" charset="2"/>
              <a:buChar char=""/>
              <a:defRPr/>
            </a:pPr>
            <a:r>
              <a:rPr lang="es-ES" altLang="x-none" sz="1800" dirty="0">
                <a:solidFill>
                  <a:srgbClr val="000000"/>
                </a:solidFill>
              </a:rPr>
              <a:t>Mayor disminución de la pCO2 que la nasal</a:t>
            </a:r>
          </a:p>
        </p:txBody>
      </p:sp>
      <p:sp>
        <p:nvSpPr>
          <p:cNvPr id="3" name="Rectángulo 2">
            <a:extLst>
              <a:ext uri="{FF2B5EF4-FFF2-40B4-BE49-F238E27FC236}">
                <a16:creationId xmlns:a16="http://schemas.microsoft.com/office/drawing/2014/main" id="{E90E64BD-20E6-8F4B-8385-397CC808E2A0}"/>
              </a:ext>
            </a:extLst>
          </p:cNvPr>
          <p:cNvSpPr/>
          <p:nvPr/>
        </p:nvSpPr>
        <p:spPr>
          <a:xfrm>
            <a:off x="7449402" y="1650607"/>
            <a:ext cx="4131873" cy="1058944"/>
          </a:xfrm>
          <a:prstGeom prst="rect">
            <a:avLst/>
          </a:prstGeom>
          <a:solidFill>
            <a:srgbClr val="FF7E79">
              <a:alpha val="24000"/>
            </a:srgbClr>
          </a:solidFill>
          <a:ln>
            <a:solidFill>
              <a:srgbClr val="C00000"/>
            </a:solidFill>
          </a:ln>
        </p:spPr>
        <p:txBody>
          <a:bodyPr wrap="square">
            <a:spAutoFit/>
          </a:bodyPr>
          <a:lstStyle/>
          <a:p>
            <a:pPr>
              <a:lnSpc>
                <a:spcPct val="120000"/>
              </a:lnSpc>
              <a:spcBef>
                <a:spcPts val="0"/>
              </a:spcBef>
              <a:buClr>
                <a:srgbClr val="006633"/>
              </a:buClr>
              <a:buSzPct val="65000"/>
            </a:pPr>
            <a:r>
              <a:rPr lang="es-ES" altLang="x-none" dirty="0">
                <a:solidFill>
                  <a:srgbClr val="800000"/>
                </a:solidFill>
              </a:rPr>
              <a:t>INDICADAS: </a:t>
            </a:r>
          </a:p>
          <a:p>
            <a:pPr>
              <a:lnSpc>
                <a:spcPct val="120000"/>
              </a:lnSpc>
              <a:spcBef>
                <a:spcPts val="0"/>
              </a:spcBef>
              <a:buClr>
                <a:srgbClr val="006633"/>
              </a:buClr>
              <a:buSzPct val="65000"/>
            </a:pPr>
            <a:r>
              <a:rPr lang="es-ES" altLang="x-none" dirty="0"/>
              <a:t>Paciente disneico con FRA hasta conseguir la estabilidad ventilatoria</a:t>
            </a:r>
          </a:p>
        </p:txBody>
      </p:sp>
    </p:spTree>
    <p:extLst>
      <p:ext uri="{BB962C8B-B14F-4D97-AF65-F5344CB8AC3E}">
        <p14:creationId xmlns:p14="http://schemas.microsoft.com/office/powerpoint/2010/main" val="9612551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D813A388-91ED-B54A-9851-EA29C92BE54A}"/>
              </a:ext>
            </a:extLst>
          </p:cNvPr>
          <p:cNvSpPr txBox="1">
            <a:spLocks noChangeArrowheads="1"/>
          </p:cNvSpPr>
          <p:nvPr/>
        </p:nvSpPr>
        <p:spPr bwMode="auto">
          <a:xfrm>
            <a:off x="767408" y="1630363"/>
            <a:ext cx="9649768" cy="475096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1pPr>
            <a:lvl2pPr marL="741363" indent="-28416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9pPr>
          </a:lstStyle>
          <a:p>
            <a:pPr eaLnBrk="1" hangingPunct="1">
              <a:spcBef>
                <a:spcPts val="600"/>
              </a:spcBef>
              <a:buClr>
                <a:srgbClr val="CC9900"/>
              </a:buClr>
              <a:buSzPct val="65000"/>
              <a:buFont typeface="Wingdings" charset="2"/>
              <a:buChar char=""/>
              <a:defRPr/>
            </a:pPr>
            <a:r>
              <a:rPr lang="es-ES" altLang="x-none" sz="2000" dirty="0">
                <a:solidFill>
                  <a:srgbClr val="000000"/>
                </a:solidFill>
              </a:rPr>
              <a:t>Ensayo clínico comparativo en FRA</a:t>
            </a:r>
            <a:endParaRPr lang="es-ES" altLang="x-none" dirty="0">
              <a:solidFill>
                <a:srgbClr val="000000"/>
              </a:solidFill>
            </a:endParaRPr>
          </a:p>
          <a:p>
            <a:pPr lvl="1" eaLnBrk="1" hangingPunct="1">
              <a:spcBef>
                <a:spcPts val="450"/>
              </a:spcBef>
              <a:buClr>
                <a:srgbClr val="3B812F"/>
              </a:buClr>
              <a:buSzPct val="60000"/>
              <a:buFont typeface="Wingdings" charset="2"/>
              <a:buChar char=""/>
              <a:defRPr/>
            </a:pPr>
            <a:r>
              <a:rPr lang="es-ES" altLang="x-none" sz="1800" dirty="0">
                <a:solidFill>
                  <a:srgbClr val="000000"/>
                </a:solidFill>
              </a:rPr>
              <a:t>No diferencias en mortalidad, IOT, signos vitales, gasometría</a:t>
            </a:r>
          </a:p>
          <a:p>
            <a:pPr lvl="1" eaLnBrk="1" hangingPunct="1">
              <a:spcBef>
                <a:spcPts val="450"/>
              </a:spcBef>
              <a:buClr>
                <a:srgbClr val="3B812F"/>
              </a:buClr>
              <a:buSzPct val="60000"/>
              <a:buFont typeface="Wingdings" charset="2"/>
              <a:buChar char=""/>
              <a:defRPr/>
            </a:pPr>
            <a:r>
              <a:rPr lang="es-ES" altLang="x-none" sz="1800" dirty="0">
                <a:solidFill>
                  <a:srgbClr val="800000"/>
                </a:solidFill>
              </a:rPr>
              <a:t>Con las ORONASALES: menos fugas orales</a:t>
            </a:r>
          </a:p>
          <a:p>
            <a:pPr lvl="1" algn="r" eaLnBrk="1" hangingPunct="1">
              <a:spcBef>
                <a:spcPts val="350"/>
              </a:spcBef>
              <a:buSzPct val="60000"/>
              <a:defRPr/>
            </a:pPr>
            <a:r>
              <a:rPr lang="en-US" altLang="x-none" sz="1400" dirty="0">
                <a:solidFill>
                  <a:srgbClr val="006633"/>
                </a:solidFill>
              </a:rPr>
              <a:t>Kwok et al. </a:t>
            </a:r>
            <a:r>
              <a:rPr lang="en-US" altLang="x-none" sz="1400" dirty="0" err="1">
                <a:solidFill>
                  <a:srgbClr val="006633"/>
                </a:solidFill>
              </a:rPr>
              <a:t>Crit</a:t>
            </a:r>
            <a:r>
              <a:rPr lang="en-US" altLang="x-none" sz="1400" dirty="0">
                <a:solidFill>
                  <a:srgbClr val="006633"/>
                </a:solidFill>
              </a:rPr>
              <a:t> Care Med. 2003; 31: 468-473</a:t>
            </a:r>
          </a:p>
          <a:p>
            <a:pPr lvl="1" eaLnBrk="1" hangingPunct="1">
              <a:spcBef>
                <a:spcPts val="500"/>
              </a:spcBef>
              <a:buSzPct val="60000"/>
              <a:defRPr/>
            </a:pPr>
            <a:endParaRPr lang="es-ES" altLang="x-none" sz="2000" dirty="0">
              <a:solidFill>
                <a:srgbClr val="5F5F5F"/>
              </a:solidFill>
            </a:endParaRPr>
          </a:p>
          <a:p>
            <a:pPr eaLnBrk="1" hangingPunct="1">
              <a:spcBef>
                <a:spcPts val="500"/>
              </a:spcBef>
              <a:buClr>
                <a:srgbClr val="CC9900"/>
              </a:buClr>
              <a:buSzPct val="65000"/>
              <a:buFont typeface="Wingdings" charset="2"/>
              <a:buChar char=""/>
              <a:defRPr/>
            </a:pPr>
            <a:r>
              <a:rPr lang="es-ES" altLang="x-none" sz="2000" dirty="0">
                <a:solidFill>
                  <a:srgbClr val="000000"/>
                </a:solidFill>
              </a:rPr>
              <a:t>En EPOC </a:t>
            </a:r>
            <a:r>
              <a:rPr lang="es-ES" altLang="x-none" sz="2000" dirty="0" err="1">
                <a:solidFill>
                  <a:srgbClr val="000000"/>
                </a:solidFill>
              </a:rPr>
              <a:t>hipercápnicos</a:t>
            </a:r>
            <a:r>
              <a:rPr lang="es-ES" altLang="x-none" sz="2000" dirty="0">
                <a:solidFill>
                  <a:srgbClr val="000000"/>
                </a:solidFill>
              </a:rPr>
              <a:t> estables las </a:t>
            </a:r>
            <a:r>
              <a:rPr lang="es-ES" altLang="x-none" sz="2000" dirty="0">
                <a:solidFill>
                  <a:srgbClr val="800000"/>
                </a:solidFill>
              </a:rPr>
              <a:t>nasales</a:t>
            </a:r>
            <a:r>
              <a:rPr lang="en-US" altLang="x-none" sz="2000" dirty="0">
                <a:solidFill>
                  <a:srgbClr val="800000"/>
                </a:solidFill>
              </a:rPr>
              <a:t> </a:t>
            </a:r>
            <a:r>
              <a:rPr lang="en-US" altLang="x-none" sz="2000" dirty="0" err="1">
                <a:solidFill>
                  <a:srgbClr val="800000"/>
                </a:solidFill>
              </a:rPr>
              <a:t>mostraron</a:t>
            </a:r>
            <a:r>
              <a:rPr lang="en-US" altLang="x-none" sz="2000" dirty="0">
                <a:solidFill>
                  <a:srgbClr val="800000"/>
                </a:solidFill>
              </a:rPr>
              <a:t> </a:t>
            </a:r>
            <a:r>
              <a:rPr lang="en-US" altLang="x-none" sz="2000" dirty="0" err="1">
                <a:solidFill>
                  <a:srgbClr val="800000"/>
                </a:solidFill>
              </a:rPr>
              <a:t>peor</a:t>
            </a:r>
            <a:r>
              <a:rPr lang="es-ES" altLang="x-none" sz="2000" dirty="0">
                <a:solidFill>
                  <a:srgbClr val="800000"/>
                </a:solidFill>
              </a:rPr>
              <a:t> manejo de CO2 y menor volumen minuto, pero mejor tolerancia </a:t>
            </a:r>
          </a:p>
          <a:p>
            <a:pPr algn="r" eaLnBrk="1" hangingPunct="1">
              <a:spcBef>
                <a:spcPts val="350"/>
              </a:spcBef>
              <a:buSzPct val="65000"/>
              <a:defRPr/>
            </a:pPr>
            <a:r>
              <a:rPr lang="en-US" altLang="x-none" sz="1400" dirty="0" err="1">
                <a:solidFill>
                  <a:srgbClr val="006633"/>
                </a:solidFill>
              </a:rPr>
              <a:t>Navalesi</a:t>
            </a:r>
            <a:r>
              <a:rPr lang="en-US" altLang="x-none" sz="1400" dirty="0">
                <a:solidFill>
                  <a:srgbClr val="006633"/>
                </a:solidFill>
              </a:rPr>
              <a:t> et al. </a:t>
            </a:r>
            <a:r>
              <a:rPr lang="en-US" altLang="x-none" sz="1400" dirty="0" err="1">
                <a:solidFill>
                  <a:srgbClr val="006633"/>
                </a:solidFill>
              </a:rPr>
              <a:t>Crit</a:t>
            </a:r>
            <a:r>
              <a:rPr lang="en-US" altLang="x-none" sz="1400" dirty="0">
                <a:solidFill>
                  <a:srgbClr val="006633"/>
                </a:solidFill>
              </a:rPr>
              <a:t> Care Med. 2000; 28: 1785-1790</a:t>
            </a:r>
          </a:p>
          <a:p>
            <a:pPr algn="r" eaLnBrk="1" hangingPunct="1">
              <a:spcBef>
                <a:spcPts val="350"/>
              </a:spcBef>
              <a:buSzPct val="65000"/>
              <a:defRPr/>
            </a:pPr>
            <a:endParaRPr lang="en-US" altLang="x-none" sz="1400" dirty="0">
              <a:solidFill>
                <a:srgbClr val="006633"/>
              </a:solidFill>
            </a:endParaRPr>
          </a:p>
          <a:p>
            <a:pPr eaLnBrk="1" hangingPunct="1">
              <a:spcBef>
                <a:spcPts val="500"/>
              </a:spcBef>
              <a:buClr>
                <a:srgbClr val="CC9900"/>
              </a:buClr>
              <a:buSzPct val="65000"/>
              <a:buFont typeface="Wingdings" charset="2"/>
              <a:buChar char=""/>
              <a:defRPr/>
            </a:pPr>
            <a:r>
              <a:rPr lang="es-ES" altLang="x-none" sz="2000" dirty="0">
                <a:solidFill>
                  <a:srgbClr val="000000"/>
                </a:solidFill>
              </a:rPr>
              <a:t>Ensayo clínico con 90 pacientes en FRA </a:t>
            </a:r>
            <a:r>
              <a:rPr lang="es-ES" altLang="x-none" sz="2000" dirty="0" err="1">
                <a:solidFill>
                  <a:srgbClr val="000000"/>
                </a:solidFill>
              </a:rPr>
              <a:t>hipercápnico</a:t>
            </a:r>
            <a:r>
              <a:rPr lang="es-ES" altLang="x-none" sz="2000" dirty="0">
                <a:solidFill>
                  <a:srgbClr val="000000"/>
                </a:solidFill>
              </a:rPr>
              <a:t>:</a:t>
            </a:r>
          </a:p>
          <a:p>
            <a:pPr lvl="1" eaLnBrk="1" hangingPunct="1">
              <a:spcBef>
                <a:spcPts val="400"/>
              </a:spcBef>
              <a:buClr>
                <a:srgbClr val="3B812F"/>
              </a:buClr>
              <a:buSzPct val="60000"/>
              <a:buFont typeface="Wingdings" charset="2"/>
              <a:buChar char=""/>
              <a:defRPr/>
            </a:pPr>
            <a:r>
              <a:rPr lang="es-ES" altLang="x-none" sz="1600" dirty="0">
                <a:solidFill>
                  <a:srgbClr val="800000"/>
                </a:solidFill>
              </a:rPr>
              <a:t>La nasal obliga a cambio de mascarilla (32/44 vs. 0/46; p &lt; 0.0001) por las fugas</a:t>
            </a:r>
            <a:r>
              <a:rPr lang="es-ES" altLang="x-none" sz="1600" dirty="0">
                <a:solidFill>
                  <a:srgbClr val="000000"/>
                </a:solidFill>
              </a:rPr>
              <a:t>.</a:t>
            </a:r>
          </a:p>
          <a:p>
            <a:pPr lvl="1" eaLnBrk="1" hangingPunct="1">
              <a:spcBef>
                <a:spcPts val="400"/>
              </a:spcBef>
              <a:buClr>
                <a:srgbClr val="3B812F"/>
              </a:buClr>
              <a:buSzPct val="60000"/>
              <a:buFont typeface="Wingdings" charset="2"/>
              <a:buChar char=""/>
              <a:defRPr/>
            </a:pPr>
            <a:r>
              <a:rPr lang="es-ES" altLang="x-none" sz="1600" dirty="0">
                <a:solidFill>
                  <a:srgbClr val="000000"/>
                </a:solidFill>
              </a:rPr>
              <a:t>Sin diferencias en los parámetros respiratorios</a:t>
            </a:r>
          </a:p>
          <a:p>
            <a:pPr lvl="1" eaLnBrk="1" hangingPunct="1">
              <a:spcBef>
                <a:spcPts val="400"/>
              </a:spcBef>
              <a:buClr>
                <a:srgbClr val="3B812F"/>
              </a:buClr>
              <a:buSzPct val="60000"/>
              <a:buFont typeface="Wingdings" charset="2"/>
              <a:buChar char=""/>
              <a:defRPr/>
            </a:pPr>
            <a:r>
              <a:rPr lang="es-ES" altLang="x-none" sz="1600" dirty="0">
                <a:solidFill>
                  <a:srgbClr val="800000"/>
                </a:solidFill>
              </a:rPr>
              <a:t>Mayor confort y menos complicaciones a partir del 2º día con la nasal</a:t>
            </a:r>
          </a:p>
          <a:p>
            <a:pPr algn="r" eaLnBrk="1" hangingPunct="1">
              <a:spcBef>
                <a:spcPts val="350"/>
              </a:spcBef>
              <a:buSzPct val="65000"/>
              <a:defRPr/>
            </a:pPr>
            <a:r>
              <a:rPr lang="es-ES" altLang="x-none" sz="1400" dirty="0" err="1">
                <a:solidFill>
                  <a:srgbClr val="006633"/>
                </a:solidFill>
              </a:rPr>
              <a:t>Girault</a:t>
            </a:r>
            <a:r>
              <a:rPr lang="es-ES" altLang="x-none" sz="1400" dirty="0">
                <a:solidFill>
                  <a:srgbClr val="006633"/>
                </a:solidFill>
              </a:rPr>
              <a:t> et al.</a:t>
            </a:r>
            <a:r>
              <a:rPr lang="en-US" altLang="x-none" sz="1400" dirty="0">
                <a:solidFill>
                  <a:srgbClr val="006633"/>
                </a:solidFill>
              </a:rPr>
              <a:t> </a:t>
            </a:r>
            <a:r>
              <a:rPr lang="en-US" altLang="x-none" sz="1400" dirty="0" err="1">
                <a:solidFill>
                  <a:srgbClr val="006633"/>
                </a:solidFill>
              </a:rPr>
              <a:t>Crit</a:t>
            </a:r>
            <a:r>
              <a:rPr lang="en-US" altLang="x-none" sz="1400" dirty="0">
                <a:solidFill>
                  <a:srgbClr val="006633"/>
                </a:solidFill>
              </a:rPr>
              <a:t> Care Med. 2009;37(1):344-6</a:t>
            </a:r>
            <a:r>
              <a:rPr lang="es-ES" altLang="x-none" sz="1400" dirty="0">
                <a:solidFill>
                  <a:srgbClr val="006633"/>
                </a:solidFill>
              </a:rPr>
              <a:t> </a:t>
            </a:r>
            <a:r>
              <a:rPr lang="en-US" altLang="x-none" sz="1400" dirty="0">
                <a:solidFill>
                  <a:srgbClr val="006633"/>
                </a:solidFill>
              </a:rPr>
              <a:t> </a:t>
            </a:r>
          </a:p>
          <a:p>
            <a:pPr eaLnBrk="1" hangingPunct="1">
              <a:spcBef>
                <a:spcPts val="350"/>
              </a:spcBef>
              <a:buSzPct val="65000"/>
              <a:defRPr/>
            </a:pPr>
            <a:r>
              <a:rPr lang="en-US" altLang="x-none" sz="1400" dirty="0">
                <a:solidFill>
                  <a:srgbClr val="006633"/>
                </a:solidFill>
              </a:rPr>
              <a:t> </a:t>
            </a:r>
          </a:p>
        </p:txBody>
      </p:sp>
      <p:sp>
        <p:nvSpPr>
          <p:cNvPr id="33795" name="Text Box 2">
            <a:extLst>
              <a:ext uri="{FF2B5EF4-FFF2-40B4-BE49-F238E27FC236}">
                <a16:creationId xmlns:a16="http://schemas.microsoft.com/office/drawing/2014/main" id="{368DA06D-D564-BA49-BDD9-493C9537AED6}"/>
              </a:ext>
            </a:extLst>
          </p:cNvPr>
          <p:cNvSpPr txBox="1">
            <a:spLocks noChangeArrowheads="1"/>
          </p:cNvSpPr>
          <p:nvPr/>
        </p:nvSpPr>
        <p:spPr bwMode="auto">
          <a:xfrm>
            <a:off x="3359150" y="260351"/>
            <a:ext cx="6408738" cy="504353"/>
          </a:xfrm>
          <a:prstGeom prst="rect">
            <a:avLst/>
          </a:prstGeom>
          <a:solidFill>
            <a:srgbClr val="FFF9A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r>
              <a:rPr lang="es-ES" altLang="es-ES" sz="3600" dirty="0">
                <a:solidFill>
                  <a:schemeClr val="accent6">
                    <a:lumMod val="75000"/>
                  </a:schemeClr>
                </a:solidFill>
                <a:latin typeface="+mj-lt"/>
                <a:ea typeface="+mj-ea"/>
              </a:rPr>
              <a:t>Mascarilla nasal vs </a:t>
            </a:r>
            <a:r>
              <a:rPr lang="es-ES" altLang="es-ES" sz="3600" dirty="0" err="1">
                <a:solidFill>
                  <a:schemeClr val="accent6">
                    <a:lumMod val="75000"/>
                  </a:schemeClr>
                </a:solidFill>
                <a:latin typeface="+mj-lt"/>
                <a:ea typeface="+mj-ea"/>
              </a:rPr>
              <a:t>oronasal</a:t>
            </a:r>
            <a:endParaRPr lang="es-ES" altLang="es-ES" sz="3600" dirty="0">
              <a:solidFill>
                <a:schemeClr val="accent6">
                  <a:lumMod val="75000"/>
                </a:schemeClr>
              </a:solidFill>
              <a:latin typeface="+mj-lt"/>
              <a:ea typeface="+mj-ea"/>
            </a:endParaRPr>
          </a:p>
        </p:txBody>
      </p:sp>
    </p:spTree>
    <p:extLst>
      <p:ext uri="{BB962C8B-B14F-4D97-AF65-F5344CB8AC3E}">
        <p14:creationId xmlns:p14="http://schemas.microsoft.com/office/powerpoint/2010/main" val="35209536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66B43374-C0F7-FE47-A7DD-C0FB8C7FD209}"/>
              </a:ext>
            </a:extLst>
          </p:cNvPr>
          <p:cNvSpPr txBox="1">
            <a:spLocks noChangeArrowheads="1"/>
          </p:cNvSpPr>
          <p:nvPr/>
        </p:nvSpPr>
        <p:spPr bwMode="auto">
          <a:xfrm>
            <a:off x="3919025" y="126843"/>
            <a:ext cx="4681264"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eaLnBrk="1" hangingPunct="1">
              <a:buSzPct val="100000"/>
              <a:defRPr/>
            </a:pPr>
            <a:r>
              <a:rPr lang="es-ES" sz="3600" dirty="0">
                <a:solidFill>
                  <a:schemeClr val="accent6">
                    <a:lumMod val="75000"/>
                  </a:schemeClr>
                </a:solidFill>
                <a:latin typeface="+mj-lt"/>
                <a:ea typeface="+mj-ea"/>
                <a:cs typeface="+mn-cs"/>
              </a:rPr>
              <a:t>Mascarilla facial total</a:t>
            </a:r>
          </a:p>
        </p:txBody>
      </p:sp>
      <p:grpSp>
        <p:nvGrpSpPr>
          <p:cNvPr id="9" name="Agrupar 4">
            <a:extLst>
              <a:ext uri="{FF2B5EF4-FFF2-40B4-BE49-F238E27FC236}">
                <a16:creationId xmlns:a16="http://schemas.microsoft.com/office/drawing/2014/main" id="{B3659B03-288A-F24A-A063-BCBE5A2338DD}"/>
              </a:ext>
            </a:extLst>
          </p:cNvPr>
          <p:cNvGrpSpPr>
            <a:grpSpLocks/>
          </p:cNvGrpSpPr>
          <p:nvPr/>
        </p:nvGrpSpPr>
        <p:grpSpPr bwMode="auto">
          <a:xfrm>
            <a:off x="3935760" y="1556792"/>
            <a:ext cx="3447281" cy="2268265"/>
            <a:chOff x="323535" y="1175666"/>
            <a:chExt cx="7676910" cy="4074460"/>
          </a:xfrm>
        </p:grpSpPr>
        <p:pic>
          <p:nvPicPr>
            <p:cNvPr id="10" name="Imagen 3">
              <a:extLst>
                <a:ext uri="{FF2B5EF4-FFF2-40B4-BE49-F238E27FC236}">
                  <a16:creationId xmlns:a16="http://schemas.microsoft.com/office/drawing/2014/main" id="{6E4DA901-20BD-5142-B302-DF9270D1BE3F}"/>
                </a:ext>
              </a:extLst>
            </p:cNvPr>
            <p:cNvPicPr>
              <a:picLocks noChangeAspect="1"/>
            </p:cNvPicPr>
            <p:nvPr/>
          </p:nvPicPr>
          <p:blipFill>
            <a:blip r:embed="rId3">
              <a:extLst>
                <a:ext uri="{28A0092B-C50C-407E-A947-70E740481C1C}">
                  <a14:useLocalDpi xmlns:a14="http://schemas.microsoft.com/office/drawing/2010/main" val="0"/>
                </a:ext>
              </a:extLst>
            </a:blip>
            <a:srcRect r="11990"/>
            <a:stretch>
              <a:fillRect/>
            </a:stretch>
          </p:blipFill>
          <p:spPr bwMode="auto">
            <a:xfrm>
              <a:off x="3708400" y="2075125"/>
              <a:ext cx="4292045" cy="317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6">
              <a:extLst>
                <a:ext uri="{FF2B5EF4-FFF2-40B4-BE49-F238E27FC236}">
                  <a16:creationId xmlns:a16="http://schemas.microsoft.com/office/drawing/2014/main" id="{F8F3684E-44DC-5C44-BF3C-08CDB17C4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267" y="1161294"/>
              <a:ext cx="3643841" cy="393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Conector recto de flecha 11">
              <a:extLst>
                <a:ext uri="{FF2B5EF4-FFF2-40B4-BE49-F238E27FC236}">
                  <a16:creationId xmlns:a16="http://schemas.microsoft.com/office/drawing/2014/main" id="{82D7E634-AB31-3849-8168-70D73EC28C51}"/>
                </a:ext>
              </a:extLst>
            </p:cNvPr>
            <p:cNvCxnSpPr>
              <a:cxnSpLocks noChangeShapeType="1"/>
            </p:cNvCxnSpPr>
            <p:nvPr/>
          </p:nvCxnSpPr>
          <p:spPr bwMode="auto">
            <a:xfrm flipH="1">
              <a:off x="2050217" y="2257160"/>
              <a:ext cx="3312583" cy="0"/>
            </a:xfrm>
            <a:prstGeom prst="straightConnector1">
              <a:avLst/>
            </a:prstGeom>
            <a:noFill/>
            <a:ln w="25400">
              <a:solidFill>
                <a:srgbClr val="17375E"/>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Conector recto de flecha 12">
              <a:extLst>
                <a:ext uri="{FF2B5EF4-FFF2-40B4-BE49-F238E27FC236}">
                  <a16:creationId xmlns:a16="http://schemas.microsoft.com/office/drawing/2014/main" id="{DD0E2ACB-3AFB-B041-9496-6AED051627BC}"/>
                </a:ext>
              </a:extLst>
            </p:cNvPr>
            <p:cNvCxnSpPr>
              <a:cxnSpLocks noChangeShapeType="1"/>
            </p:cNvCxnSpPr>
            <p:nvPr/>
          </p:nvCxnSpPr>
          <p:spPr bwMode="auto">
            <a:xfrm flipH="1">
              <a:off x="2050217" y="4509968"/>
              <a:ext cx="3171798" cy="0"/>
            </a:xfrm>
            <a:prstGeom prst="straightConnector1">
              <a:avLst/>
            </a:prstGeom>
            <a:noFill/>
            <a:ln w="25400">
              <a:solidFill>
                <a:srgbClr val="17375E"/>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pic>
        <p:nvPicPr>
          <p:cNvPr id="3" name="Imagen 2">
            <a:extLst>
              <a:ext uri="{FF2B5EF4-FFF2-40B4-BE49-F238E27FC236}">
                <a16:creationId xmlns:a16="http://schemas.microsoft.com/office/drawing/2014/main" id="{B3616486-B42C-264E-9EFC-249BF22E4BF0}"/>
              </a:ext>
            </a:extLst>
          </p:cNvPr>
          <p:cNvPicPr>
            <a:picLocks noChangeAspect="1"/>
          </p:cNvPicPr>
          <p:nvPr/>
        </p:nvPicPr>
        <p:blipFill rotWithShape="1">
          <a:blip r:embed="rId5"/>
          <a:srcRect l="25884" r="30192" b="18107"/>
          <a:stretch/>
        </p:blipFill>
        <p:spPr>
          <a:xfrm>
            <a:off x="760949" y="1690981"/>
            <a:ext cx="2781926" cy="3444056"/>
          </a:xfrm>
          <a:prstGeom prst="rect">
            <a:avLst/>
          </a:prstGeom>
          <a:noFill/>
          <a:ln>
            <a:noFill/>
          </a:ln>
          <a:effectLst>
            <a:outerShdw blurRad="292100" dist="139700" dir="2700000" algn="tl" rotWithShape="0">
              <a:srgbClr val="333333">
                <a:alpha val="64998"/>
              </a:srgbClr>
            </a:outerShdw>
          </a:effectLst>
        </p:spPr>
      </p:pic>
      <p:sp>
        <p:nvSpPr>
          <p:cNvPr id="16" name="Text Box 2">
            <a:extLst>
              <a:ext uri="{FF2B5EF4-FFF2-40B4-BE49-F238E27FC236}">
                <a16:creationId xmlns:a16="http://schemas.microsoft.com/office/drawing/2014/main" id="{E1EC8D54-116C-684F-9F52-CB48B027E2DE}"/>
              </a:ext>
            </a:extLst>
          </p:cNvPr>
          <p:cNvSpPr txBox="1">
            <a:spLocks noChangeArrowheads="1"/>
          </p:cNvSpPr>
          <p:nvPr/>
        </p:nvSpPr>
        <p:spPr bwMode="auto">
          <a:xfrm>
            <a:off x="4250272" y="4216430"/>
            <a:ext cx="7427913" cy="21855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1pPr>
            <a:lvl2pPr marL="668338" indent="-325438"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9pPr>
          </a:lstStyle>
          <a:p>
            <a:pPr lvl="1" eaLnBrk="1" hangingPunct="1">
              <a:spcBef>
                <a:spcPts val="450"/>
              </a:spcBef>
              <a:buClr>
                <a:srgbClr val="006633"/>
              </a:buClr>
              <a:buSzPct val="60000"/>
              <a:buFont typeface="Wingdings" charset="2"/>
              <a:buChar char=""/>
              <a:defRPr/>
            </a:pPr>
            <a:r>
              <a:rPr lang="es-ES" altLang="x-none" sz="1800" dirty="0">
                <a:solidFill>
                  <a:srgbClr val="000000"/>
                </a:solidFill>
              </a:rPr>
              <a:t>Mayor espacio muerto que las </a:t>
            </a:r>
            <a:r>
              <a:rPr lang="es-ES" altLang="x-none" sz="1800" dirty="0" err="1">
                <a:solidFill>
                  <a:srgbClr val="000000"/>
                </a:solidFill>
              </a:rPr>
              <a:t>oronasales</a:t>
            </a:r>
            <a:r>
              <a:rPr lang="es-ES" altLang="x-none" sz="1800" dirty="0">
                <a:solidFill>
                  <a:srgbClr val="000000"/>
                </a:solidFill>
              </a:rPr>
              <a:t> (1 L)</a:t>
            </a:r>
          </a:p>
          <a:p>
            <a:pPr lvl="1" eaLnBrk="1" hangingPunct="1">
              <a:spcBef>
                <a:spcPts val="450"/>
              </a:spcBef>
              <a:buClr>
                <a:srgbClr val="006633"/>
              </a:buClr>
              <a:buSzPct val="60000"/>
              <a:buFont typeface="Wingdings" charset="2"/>
              <a:buChar char=""/>
              <a:defRPr/>
            </a:pPr>
            <a:r>
              <a:rPr lang="es-ES" altLang="x-none" sz="1800" dirty="0">
                <a:solidFill>
                  <a:srgbClr val="000000"/>
                </a:solidFill>
              </a:rPr>
              <a:t>Dificultad para expectorar y humidificar</a:t>
            </a:r>
          </a:p>
          <a:p>
            <a:pPr lvl="1" eaLnBrk="1" hangingPunct="1">
              <a:spcBef>
                <a:spcPts val="450"/>
              </a:spcBef>
              <a:buClr>
                <a:srgbClr val="006633"/>
              </a:buClr>
              <a:buSzPct val="60000"/>
              <a:buFont typeface="Wingdings" charset="2"/>
              <a:buChar char=""/>
              <a:defRPr/>
            </a:pPr>
            <a:r>
              <a:rPr lang="es-ES" altLang="x-none" sz="1800" dirty="0">
                <a:solidFill>
                  <a:srgbClr val="000000"/>
                </a:solidFill>
              </a:rPr>
              <a:t>Se adapta a todo el perímetro facial sin contactar con ella. </a:t>
            </a:r>
          </a:p>
          <a:p>
            <a:pPr lvl="1" eaLnBrk="1" hangingPunct="1">
              <a:spcBef>
                <a:spcPts val="450"/>
              </a:spcBef>
              <a:buClr>
                <a:srgbClr val="006633"/>
              </a:buClr>
              <a:buSzPct val="60000"/>
              <a:buFont typeface="Wingdings" charset="2"/>
              <a:buChar char=""/>
              <a:defRPr/>
            </a:pPr>
            <a:r>
              <a:rPr lang="es-ES" altLang="x-none" sz="1800" dirty="0">
                <a:solidFill>
                  <a:srgbClr val="000000"/>
                </a:solidFill>
              </a:rPr>
              <a:t>Menos fugas que las máscaras nasal y </a:t>
            </a:r>
            <a:r>
              <a:rPr lang="es-ES" altLang="x-none" sz="1800" dirty="0" err="1">
                <a:solidFill>
                  <a:srgbClr val="000000"/>
                </a:solidFill>
              </a:rPr>
              <a:t>oronasal</a:t>
            </a:r>
            <a:endParaRPr lang="es-ES" altLang="x-none" sz="1800" dirty="0">
              <a:solidFill>
                <a:srgbClr val="000000"/>
              </a:solidFill>
            </a:endParaRPr>
          </a:p>
          <a:p>
            <a:pPr lvl="1" eaLnBrk="1" hangingPunct="1">
              <a:spcBef>
                <a:spcPts val="450"/>
              </a:spcBef>
              <a:buClr>
                <a:srgbClr val="006633"/>
              </a:buClr>
              <a:buSzPct val="60000"/>
              <a:buFont typeface="Wingdings" charset="2"/>
              <a:buChar char=""/>
              <a:defRPr/>
            </a:pPr>
            <a:r>
              <a:rPr lang="es-ES" altLang="x-none" sz="1800" dirty="0">
                <a:solidFill>
                  <a:srgbClr val="000000"/>
                </a:solidFill>
              </a:rPr>
              <a:t>Menor incidencia de alteraciones cutáneas y claustrofobia</a:t>
            </a:r>
          </a:p>
          <a:p>
            <a:pPr lvl="1" eaLnBrk="1" hangingPunct="1">
              <a:spcBef>
                <a:spcPts val="450"/>
              </a:spcBef>
              <a:buClr>
                <a:srgbClr val="006633"/>
              </a:buClr>
              <a:buSzPct val="60000"/>
              <a:buFont typeface="Wingdings" charset="2"/>
              <a:buChar char=""/>
              <a:defRPr/>
            </a:pPr>
            <a:r>
              <a:rPr lang="es-ES" altLang="x-none" sz="1800" dirty="0">
                <a:solidFill>
                  <a:srgbClr val="000000"/>
                </a:solidFill>
              </a:rPr>
              <a:t>Mejor tolerancia  </a:t>
            </a:r>
          </a:p>
        </p:txBody>
      </p:sp>
      <p:sp>
        <p:nvSpPr>
          <p:cNvPr id="4" name="Rectángulo 3">
            <a:extLst>
              <a:ext uri="{FF2B5EF4-FFF2-40B4-BE49-F238E27FC236}">
                <a16:creationId xmlns:a16="http://schemas.microsoft.com/office/drawing/2014/main" id="{6756974F-2B62-9A4E-87BA-293456E27FFE}"/>
              </a:ext>
            </a:extLst>
          </p:cNvPr>
          <p:cNvSpPr/>
          <p:nvPr/>
        </p:nvSpPr>
        <p:spPr>
          <a:xfrm>
            <a:off x="7891764" y="2054429"/>
            <a:ext cx="3786421" cy="1058944"/>
          </a:xfrm>
          <a:prstGeom prst="rect">
            <a:avLst/>
          </a:prstGeom>
          <a:solidFill>
            <a:srgbClr val="FF7E79">
              <a:alpha val="24000"/>
            </a:srgbClr>
          </a:solidFill>
          <a:ln>
            <a:solidFill>
              <a:srgbClr val="C00000"/>
            </a:solidFill>
          </a:ln>
        </p:spPr>
        <p:txBody>
          <a:bodyPr wrap="square">
            <a:spAutoFit/>
          </a:bodyPr>
          <a:lstStyle/>
          <a:p>
            <a:pPr>
              <a:lnSpc>
                <a:spcPct val="120000"/>
              </a:lnSpc>
              <a:spcBef>
                <a:spcPts val="0"/>
              </a:spcBef>
              <a:buClr>
                <a:srgbClr val="006633"/>
              </a:buClr>
              <a:buSzPct val="65000"/>
            </a:pPr>
            <a:r>
              <a:rPr lang="es-ES" altLang="x-none" dirty="0">
                <a:solidFill>
                  <a:srgbClr val="800000"/>
                </a:solidFill>
              </a:rPr>
              <a:t>INDICADAS:</a:t>
            </a:r>
          </a:p>
          <a:p>
            <a:pPr marL="342900" indent="-342900">
              <a:lnSpc>
                <a:spcPct val="120000"/>
              </a:lnSpc>
              <a:spcBef>
                <a:spcPts val="0"/>
              </a:spcBef>
              <a:buClr>
                <a:schemeClr val="tx1"/>
              </a:buClr>
              <a:buSzPct val="80000"/>
              <a:buFont typeface="+mj-lt"/>
              <a:buAutoNum type="arabicPeriod"/>
            </a:pPr>
            <a:r>
              <a:rPr lang="es-ES" altLang="x-none" dirty="0"/>
              <a:t>Intolerancia a otras </a:t>
            </a:r>
            <a:r>
              <a:rPr lang="es-ES" altLang="x-none" dirty="0" err="1"/>
              <a:t>máscarillas</a:t>
            </a:r>
            <a:endParaRPr lang="es-ES" altLang="x-none" dirty="0"/>
          </a:p>
          <a:p>
            <a:pPr marL="342900" indent="-342900">
              <a:lnSpc>
                <a:spcPct val="120000"/>
              </a:lnSpc>
              <a:spcBef>
                <a:spcPts val="0"/>
              </a:spcBef>
              <a:buClr>
                <a:schemeClr val="tx1"/>
              </a:buClr>
              <a:buSzPct val="80000"/>
              <a:buFont typeface="+mj-lt"/>
              <a:buAutoNum type="arabicPeriod"/>
            </a:pPr>
            <a:r>
              <a:rPr lang="es-ES" altLang="x-none" dirty="0"/>
              <a:t>UPP </a:t>
            </a:r>
          </a:p>
        </p:txBody>
      </p:sp>
    </p:spTree>
    <p:extLst>
      <p:ext uri="{BB962C8B-B14F-4D97-AF65-F5344CB8AC3E}">
        <p14:creationId xmlns:p14="http://schemas.microsoft.com/office/powerpoint/2010/main" val="421654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a:extLst>
              <a:ext uri="{FF2B5EF4-FFF2-40B4-BE49-F238E27FC236}">
                <a16:creationId xmlns:a16="http://schemas.microsoft.com/office/drawing/2014/main" id="{04716238-E361-5048-A0AA-8ECABE95B021}"/>
              </a:ext>
            </a:extLst>
          </p:cNvPr>
          <p:cNvSpPr txBox="1">
            <a:spLocks noChangeArrowheads="1"/>
          </p:cNvSpPr>
          <p:nvPr/>
        </p:nvSpPr>
        <p:spPr bwMode="auto">
          <a:xfrm>
            <a:off x="3359150" y="2708275"/>
            <a:ext cx="6400800" cy="865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eaLnBrk="1" hangingPunct="1">
              <a:spcBef>
                <a:spcPts val="700"/>
              </a:spcBef>
              <a:buSzPct val="65000"/>
              <a:defRPr/>
            </a:pPr>
            <a:r>
              <a:rPr lang="es-ES" sz="2800" i="1">
                <a:solidFill>
                  <a:srgbClr val="5F5F5F"/>
                </a:solidFill>
              </a:rPr>
              <a:t>Objetivos</a:t>
            </a:r>
          </a:p>
        </p:txBody>
      </p:sp>
      <p:pic>
        <p:nvPicPr>
          <p:cNvPr id="9219" name="Picture 2">
            <a:extLst>
              <a:ext uri="{FF2B5EF4-FFF2-40B4-BE49-F238E27FC236}">
                <a16:creationId xmlns:a16="http://schemas.microsoft.com/office/drawing/2014/main" id="{C37F3CBC-B5DB-814A-9B28-4F0423BE4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3284539"/>
            <a:ext cx="6624638" cy="250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5123" name="Picture 3">
            <a:extLst>
              <a:ext uri="{FF2B5EF4-FFF2-40B4-BE49-F238E27FC236}">
                <a16:creationId xmlns:a16="http://schemas.microsoft.com/office/drawing/2014/main" id="{A6B107D5-8B94-004A-8B1F-E008A2F9F73A}"/>
              </a:ext>
            </a:extLst>
          </p:cNvPr>
          <p:cNvPicPr>
            <a:picLocks noChangeAspect="1" noChangeArrowheads="1"/>
          </p:cNvPicPr>
          <p:nvPr/>
        </p:nvPicPr>
        <p:blipFill>
          <a:blip r:embed="rId4"/>
          <a:srcRect/>
          <a:stretch>
            <a:fillRect/>
          </a:stretch>
        </p:blipFill>
        <p:spPr bwMode="auto">
          <a:xfrm>
            <a:off x="2768601" y="2827339"/>
            <a:ext cx="447675"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Tree>
    <p:extLst>
      <p:ext uri="{BB962C8B-B14F-4D97-AF65-F5344CB8AC3E}">
        <p14:creationId xmlns:p14="http://schemas.microsoft.com/office/powerpoint/2010/main" val="38521878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1">
            <a:extLst>
              <a:ext uri="{FF2B5EF4-FFF2-40B4-BE49-F238E27FC236}">
                <a16:creationId xmlns:a16="http://schemas.microsoft.com/office/drawing/2014/main" id="{2EB4812A-842D-B441-AF78-79D76476FD60}"/>
              </a:ext>
            </a:extLst>
          </p:cNvPr>
          <p:cNvSpPr txBox="1">
            <a:spLocks noChangeArrowheads="1"/>
          </p:cNvSpPr>
          <p:nvPr/>
        </p:nvSpPr>
        <p:spPr bwMode="auto">
          <a:xfrm>
            <a:off x="2782888" y="274639"/>
            <a:ext cx="7427912" cy="562073"/>
          </a:xfrm>
          <a:prstGeom prst="rect">
            <a:avLst/>
          </a:prstGeom>
          <a:solidFill>
            <a:srgbClr val="FFF9A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r>
              <a:rPr lang="es-ES" altLang="es-ES" sz="3600" dirty="0">
                <a:solidFill>
                  <a:schemeClr val="accent6">
                    <a:lumMod val="75000"/>
                  </a:schemeClr>
                </a:solidFill>
                <a:latin typeface="+mj-lt"/>
                <a:ea typeface="+mj-ea"/>
              </a:rPr>
              <a:t>Mascarilla facial total vs </a:t>
            </a:r>
            <a:r>
              <a:rPr lang="es-ES" altLang="es-ES" sz="3600" dirty="0" err="1">
                <a:solidFill>
                  <a:schemeClr val="accent6">
                    <a:lumMod val="75000"/>
                  </a:schemeClr>
                </a:solidFill>
                <a:latin typeface="+mj-lt"/>
                <a:ea typeface="+mj-ea"/>
              </a:rPr>
              <a:t>oronasal</a:t>
            </a:r>
            <a:endParaRPr lang="es-ES" altLang="es-ES" sz="3600" dirty="0">
              <a:solidFill>
                <a:schemeClr val="accent6">
                  <a:lumMod val="75000"/>
                </a:schemeClr>
              </a:solidFill>
              <a:latin typeface="+mj-lt"/>
              <a:ea typeface="+mj-ea"/>
            </a:endParaRPr>
          </a:p>
        </p:txBody>
      </p:sp>
      <p:sp>
        <p:nvSpPr>
          <p:cNvPr id="2" name="Text Box 2">
            <a:extLst>
              <a:ext uri="{FF2B5EF4-FFF2-40B4-BE49-F238E27FC236}">
                <a16:creationId xmlns:a16="http://schemas.microsoft.com/office/drawing/2014/main" id="{FC860DC5-5C56-E146-A6E3-EB9B6A39BBE7}"/>
              </a:ext>
            </a:extLst>
          </p:cNvPr>
          <p:cNvSpPr txBox="1">
            <a:spLocks noChangeArrowheads="1"/>
          </p:cNvSpPr>
          <p:nvPr/>
        </p:nvSpPr>
        <p:spPr bwMode="auto">
          <a:xfrm>
            <a:off x="623392" y="1988840"/>
            <a:ext cx="10009808" cy="3671861"/>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341313" indent="-341313"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charset="0"/>
                <a:ea typeface="ＭＳ Ｐゴシック" charset="-128"/>
              </a:defRPr>
            </a:lvl1pPr>
            <a:lvl2pPr marL="741363" indent="-284163"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charset="0"/>
                <a:ea typeface="ＭＳ Ｐゴシック" charset="-128"/>
              </a:defRPr>
            </a:lvl2pPr>
            <a:lvl3pPr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charset="0"/>
                <a:ea typeface="ＭＳ Ｐゴシック" charset="-128"/>
              </a:defRPr>
            </a:lvl3pPr>
            <a:lvl4pPr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charset="0"/>
                <a:ea typeface="ＭＳ Ｐゴシック" charset="-128"/>
              </a:defRPr>
            </a:lvl4pPr>
            <a:lvl5pPr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charset="0"/>
                <a:ea typeface="ＭＳ Ｐゴシック" charset="-128"/>
              </a:defRPr>
            </a:lvl9pPr>
          </a:lstStyle>
          <a:p>
            <a:pPr eaLnBrk="1" hangingPunct="1">
              <a:spcBef>
                <a:spcPts val="700"/>
              </a:spcBef>
              <a:buClr>
                <a:srgbClr val="CC9900"/>
              </a:buClr>
              <a:buSzPct val="65000"/>
              <a:buFont typeface="Wingdings" charset="2"/>
              <a:buChar char=""/>
              <a:defRPr/>
            </a:pPr>
            <a:r>
              <a:rPr lang="es-ES" altLang="x-none" sz="2000" dirty="0">
                <a:solidFill>
                  <a:srgbClr val="000000"/>
                </a:solidFill>
              </a:rPr>
              <a:t>Ensayo clínico comparativo en 60 pacientes con FRA</a:t>
            </a:r>
            <a:r>
              <a:rPr lang="es-ES" altLang="x-none" dirty="0">
                <a:solidFill>
                  <a:srgbClr val="000000"/>
                </a:solidFill>
              </a:rPr>
              <a:t> </a:t>
            </a:r>
          </a:p>
          <a:p>
            <a:pPr lvl="1" eaLnBrk="1" hangingPunct="1">
              <a:spcBef>
                <a:spcPts val="500"/>
              </a:spcBef>
              <a:buClr>
                <a:srgbClr val="3B812F"/>
              </a:buClr>
              <a:buSzPct val="60000"/>
              <a:buFont typeface="Wingdings" charset="2"/>
              <a:buChar char=""/>
              <a:defRPr/>
            </a:pPr>
            <a:r>
              <a:rPr lang="es-ES" altLang="x-none" sz="1800" dirty="0">
                <a:solidFill>
                  <a:srgbClr val="800000"/>
                </a:solidFill>
              </a:rPr>
              <a:t>No diferencias </a:t>
            </a:r>
            <a:r>
              <a:rPr lang="es-ES" altLang="x-none" sz="1800" dirty="0">
                <a:solidFill>
                  <a:srgbClr val="000000"/>
                </a:solidFill>
              </a:rPr>
              <a:t>en scores de disnea y confort a las 3 h de uso</a:t>
            </a:r>
          </a:p>
          <a:p>
            <a:pPr lvl="1" eaLnBrk="1" hangingPunct="1">
              <a:spcBef>
                <a:spcPts val="500"/>
              </a:spcBef>
              <a:buClr>
                <a:srgbClr val="3B812F"/>
              </a:buClr>
              <a:buSzPct val="60000"/>
              <a:buFont typeface="Wingdings" charset="2"/>
              <a:buChar char=""/>
              <a:defRPr/>
            </a:pPr>
            <a:r>
              <a:rPr lang="es-ES" altLang="x-none" sz="1800" dirty="0">
                <a:solidFill>
                  <a:srgbClr val="000000"/>
                </a:solidFill>
              </a:rPr>
              <a:t>No diferencias en destete, mortalidad, intubación, </a:t>
            </a:r>
            <a:r>
              <a:rPr lang="es-ES" altLang="x-none" sz="1800" dirty="0" err="1">
                <a:solidFill>
                  <a:srgbClr val="000000"/>
                </a:solidFill>
              </a:rPr>
              <a:t>gasometria</a:t>
            </a:r>
            <a:endParaRPr lang="es-ES" altLang="x-none" sz="1800" dirty="0">
              <a:solidFill>
                <a:srgbClr val="000000"/>
              </a:solidFill>
            </a:endParaRPr>
          </a:p>
          <a:p>
            <a:pPr lvl="1" algn="r" eaLnBrk="1" hangingPunct="1">
              <a:spcBef>
                <a:spcPts val="400"/>
              </a:spcBef>
              <a:buSzPct val="60000"/>
              <a:defRPr/>
            </a:pPr>
            <a:r>
              <a:rPr lang="es-ES" altLang="x-none" sz="1400" dirty="0" err="1">
                <a:solidFill>
                  <a:srgbClr val="006633"/>
                </a:solidFill>
              </a:rPr>
              <a:t>Ozsancak</a:t>
            </a:r>
            <a:r>
              <a:rPr lang="en-US" altLang="x-none" sz="1400" dirty="0">
                <a:solidFill>
                  <a:srgbClr val="006633"/>
                </a:solidFill>
              </a:rPr>
              <a:t> et al. CHEST 2011; 139(5):1034–1041</a:t>
            </a:r>
          </a:p>
          <a:p>
            <a:pPr lvl="1" algn="r" eaLnBrk="1" hangingPunct="1">
              <a:spcBef>
                <a:spcPts val="400"/>
              </a:spcBef>
              <a:buSzPct val="60000"/>
              <a:defRPr/>
            </a:pPr>
            <a:endParaRPr lang="en-US" altLang="x-none" sz="1400" dirty="0">
              <a:solidFill>
                <a:srgbClr val="006633"/>
              </a:solidFill>
            </a:endParaRPr>
          </a:p>
          <a:p>
            <a:pPr lvl="1" algn="r" eaLnBrk="1" hangingPunct="1">
              <a:spcBef>
                <a:spcPts val="400"/>
              </a:spcBef>
              <a:buSzPct val="60000"/>
              <a:defRPr/>
            </a:pPr>
            <a:endParaRPr lang="en-US" altLang="x-none" sz="1400" dirty="0">
              <a:solidFill>
                <a:srgbClr val="006633"/>
              </a:solidFill>
            </a:endParaRPr>
          </a:p>
          <a:p>
            <a:pPr eaLnBrk="1" hangingPunct="1">
              <a:spcBef>
                <a:spcPts val="700"/>
              </a:spcBef>
              <a:buClr>
                <a:srgbClr val="CC9900"/>
              </a:buClr>
              <a:buSzPct val="65000"/>
              <a:buFont typeface="Wingdings" charset="2"/>
              <a:buChar char=""/>
              <a:defRPr/>
            </a:pPr>
            <a:r>
              <a:rPr lang="es-ES" altLang="x-none" sz="2000" dirty="0">
                <a:solidFill>
                  <a:srgbClr val="000000"/>
                </a:solidFill>
              </a:rPr>
              <a:t>Ensayo clínico comparativo en 60 pacientes con FRA</a:t>
            </a:r>
            <a:r>
              <a:rPr lang="es-ES" altLang="x-none" dirty="0">
                <a:solidFill>
                  <a:srgbClr val="000000"/>
                </a:solidFill>
              </a:rPr>
              <a:t> </a:t>
            </a:r>
          </a:p>
          <a:p>
            <a:pPr lvl="1" eaLnBrk="1" hangingPunct="1">
              <a:spcBef>
                <a:spcPts val="500"/>
              </a:spcBef>
              <a:buClr>
                <a:srgbClr val="3B812F"/>
              </a:buClr>
              <a:buSzPct val="60000"/>
              <a:buFont typeface="Wingdings" charset="2"/>
              <a:buChar char=""/>
              <a:defRPr/>
            </a:pPr>
            <a:r>
              <a:rPr lang="es-ES" altLang="x-none" sz="1800" dirty="0">
                <a:solidFill>
                  <a:srgbClr val="800000"/>
                </a:solidFill>
              </a:rPr>
              <a:t>TF mejor tolerada </a:t>
            </a:r>
            <a:r>
              <a:rPr lang="es-ES" altLang="x-none" sz="1800" dirty="0">
                <a:solidFill>
                  <a:srgbClr val="800000"/>
                </a:solidFill>
                <a:sym typeface="Wingdings" charset="2"/>
              </a:rPr>
              <a:t> </a:t>
            </a:r>
            <a:r>
              <a:rPr lang="es-ES" altLang="x-none" sz="1800" dirty="0">
                <a:solidFill>
                  <a:srgbClr val="000000"/>
                </a:solidFill>
              </a:rPr>
              <a:t>mayor tiempo de VNI (3h vs 5 h)</a:t>
            </a:r>
          </a:p>
          <a:p>
            <a:pPr lvl="1" eaLnBrk="1" hangingPunct="1">
              <a:spcBef>
                <a:spcPts val="500"/>
              </a:spcBef>
              <a:buClr>
                <a:srgbClr val="3B812F"/>
              </a:buClr>
              <a:buSzPct val="60000"/>
              <a:buFont typeface="Wingdings" charset="2"/>
              <a:buChar char=""/>
              <a:defRPr/>
            </a:pPr>
            <a:r>
              <a:rPr lang="es-ES" altLang="x-none" sz="1800" dirty="0">
                <a:solidFill>
                  <a:srgbClr val="000000"/>
                </a:solidFill>
              </a:rPr>
              <a:t>No diferencias en intubación y </a:t>
            </a:r>
            <a:r>
              <a:rPr lang="es-ES" altLang="x-none" sz="1800" dirty="0" err="1">
                <a:solidFill>
                  <a:srgbClr val="000000"/>
                </a:solidFill>
              </a:rPr>
              <a:t>gasometria</a:t>
            </a:r>
            <a:endParaRPr lang="es-ES" altLang="x-none" sz="1800" dirty="0">
              <a:solidFill>
                <a:srgbClr val="000000"/>
              </a:solidFill>
            </a:endParaRPr>
          </a:p>
          <a:p>
            <a:pPr lvl="1" algn="r" eaLnBrk="1" hangingPunct="1">
              <a:spcBef>
                <a:spcPts val="400"/>
              </a:spcBef>
              <a:buSzPct val="60000"/>
              <a:defRPr/>
            </a:pPr>
            <a:r>
              <a:rPr lang="es-ES" altLang="x-none" sz="1400" dirty="0" err="1">
                <a:solidFill>
                  <a:srgbClr val="006633"/>
                </a:solidFill>
              </a:rPr>
              <a:t>Hauaji</a:t>
            </a:r>
            <a:r>
              <a:rPr lang="es-ES" altLang="x-none" sz="1400" dirty="0">
                <a:solidFill>
                  <a:srgbClr val="006633"/>
                </a:solidFill>
              </a:rPr>
              <a:t> </a:t>
            </a:r>
            <a:r>
              <a:rPr lang="es-ES" altLang="x-none" sz="1400" dirty="0" err="1">
                <a:solidFill>
                  <a:srgbClr val="006633"/>
                </a:solidFill>
              </a:rPr>
              <a:t>Chacur</a:t>
            </a:r>
            <a:r>
              <a:rPr lang="es-ES" altLang="x-none" sz="1400" dirty="0">
                <a:solidFill>
                  <a:srgbClr val="006633"/>
                </a:solidFill>
              </a:rPr>
              <a:t> F et al. </a:t>
            </a:r>
            <a:r>
              <a:rPr lang="fr-FR" altLang="x-none" sz="1400" dirty="0">
                <a:solidFill>
                  <a:srgbClr val="006633"/>
                </a:solidFill>
              </a:rPr>
              <a:t>Respiration 2011;82:426–430</a:t>
            </a:r>
            <a:r>
              <a:rPr lang="es-ES" altLang="x-none" sz="1400" dirty="0">
                <a:solidFill>
                  <a:srgbClr val="006633"/>
                </a:solidFill>
              </a:rPr>
              <a:t> </a:t>
            </a:r>
          </a:p>
          <a:p>
            <a:pPr lvl="1" eaLnBrk="1" hangingPunct="1">
              <a:spcBef>
                <a:spcPts val="400"/>
              </a:spcBef>
              <a:buSzPct val="60000"/>
              <a:defRPr/>
            </a:pPr>
            <a:endParaRPr lang="en-US" altLang="x-none" sz="1400" dirty="0">
              <a:solidFill>
                <a:srgbClr val="006633"/>
              </a:solidFill>
            </a:endParaRPr>
          </a:p>
          <a:p>
            <a:pPr lvl="1" eaLnBrk="1" hangingPunct="1">
              <a:spcBef>
                <a:spcPts val="600"/>
              </a:spcBef>
              <a:buSzPct val="60000"/>
              <a:defRPr/>
            </a:pPr>
            <a:endParaRPr lang="es-ES" altLang="x-none" sz="2000" dirty="0">
              <a:solidFill>
                <a:srgbClr val="5F5F5F"/>
              </a:solidFill>
            </a:endParaRPr>
          </a:p>
          <a:p>
            <a:pPr eaLnBrk="1" hangingPunct="1">
              <a:spcBef>
                <a:spcPts val="400"/>
              </a:spcBef>
              <a:buSzPct val="65000"/>
              <a:defRPr/>
            </a:pPr>
            <a:r>
              <a:rPr lang="en-US" altLang="x-none" sz="1400" dirty="0">
                <a:solidFill>
                  <a:srgbClr val="006633"/>
                </a:solidFill>
              </a:rPr>
              <a:t> </a:t>
            </a:r>
          </a:p>
        </p:txBody>
      </p:sp>
    </p:spTree>
    <p:extLst>
      <p:ext uri="{BB962C8B-B14F-4D97-AF65-F5344CB8AC3E}">
        <p14:creationId xmlns:p14="http://schemas.microsoft.com/office/powerpoint/2010/main" val="12890045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a:extLst>
              <a:ext uri="{FF2B5EF4-FFF2-40B4-BE49-F238E27FC236}">
                <a16:creationId xmlns:a16="http://schemas.microsoft.com/office/drawing/2014/main" id="{405C1A1A-BE85-134A-A5DB-B37F7354D67D}"/>
              </a:ext>
            </a:extLst>
          </p:cNvPr>
          <p:cNvSpPr txBox="1">
            <a:spLocks noChangeArrowheads="1"/>
          </p:cNvSpPr>
          <p:nvPr/>
        </p:nvSpPr>
        <p:spPr bwMode="auto">
          <a:xfrm>
            <a:off x="4151784" y="188640"/>
            <a:ext cx="4114800" cy="5620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eaLnBrk="1" hangingPunct="1">
              <a:buSzPct val="100000"/>
              <a:defRPr/>
            </a:pPr>
            <a:r>
              <a:rPr lang="es-ES" sz="3600" dirty="0">
                <a:solidFill>
                  <a:schemeClr val="accent6">
                    <a:lumMod val="75000"/>
                  </a:schemeClr>
                </a:solidFill>
                <a:latin typeface="+mj-lt"/>
                <a:ea typeface="+mj-ea"/>
                <a:cs typeface="+mn-cs"/>
              </a:rPr>
              <a:t>Sistema </a:t>
            </a:r>
            <a:r>
              <a:rPr lang="es-ES" sz="3600" dirty="0" err="1">
                <a:solidFill>
                  <a:schemeClr val="accent6">
                    <a:lumMod val="75000"/>
                  </a:schemeClr>
                </a:solidFill>
                <a:latin typeface="+mj-lt"/>
                <a:ea typeface="+mj-ea"/>
                <a:cs typeface="+mn-cs"/>
              </a:rPr>
              <a:t>Helmet</a:t>
            </a:r>
            <a:endParaRPr lang="es-ES" sz="4000" b="1" dirty="0">
              <a:solidFill>
                <a:srgbClr val="997300"/>
              </a:solidFill>
              <a:latin typeface="Garamond" charset="0"/>
            </a:endParaRPr>
          </a:p>
        </p:txBody>
      </p:sp>
      <p:sp>
        <p:nvSpPr>
          <p:cNvPr id="48130" name="Text Box 2">
            <a:extLst>
              <a:ext uri="{FF2B5EF4-FFF2-40B4-BE49-F238E27FC236}">
                <a16:creationId xmlns:a16="http://schemas.microsoft.com/office/drawing/2014/main" id="{4B38A899-67F8-D74D-AB6A-1048569B2145}"/>
              </a:ext>
            </a:extLst>
          </p:cNvPr>
          <p:cNvSpPr txBox="1">
            <a:spLocks noChangeArrowheads="1"/>
          </p:cNvSpPr>
          <p:nvPr/>
        </p:nvSpPr>
        <p:spPr bwMode="auto">
          <a:xfrm>
            <a:off x="376536" y="3932410"/>
            <a:ext cx="11665296" cy="2800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128"/>
              </a:defRPr>
            </a:lvl9pPr>
          </a:lstStyle>
          <a:p>
            <a:pPr marL="668338" lvl="1" indent="-325438" eaLnBrk="1" hangingPunct="1">
              <a:lnSpc>
                <a:spcPts val="2220"/>
              </a:lnSpc>
              <a:spcBef>
                <a:spcPts val="450"/>
              </a:spcBef>
              <a:buClr>
                <a:srgbClr val="006633"/>
              </a:buClr>
              <a:buSzPct val="60000"/>
              <a:buFont typeface="Wingdings" charset="2"/>
              <a:buChar char=""/>
              <a:defRPr/>
            </a:pPr>
            <a:r>
              <a:rPr lang="es-ES" altLang="x-none" sz="1400" dirty="0">
                <a:solidFill>
                  <a:srgbClr val="000000"/>
                </a:solidFill>
              </a:rPr>
              <a:t>Buena interacción del paciente con el ambiente (permite leer, beber por la SNG, hablar, toser)</a:t>
            </a:r>
          </a:p>
          <a:p>
            <a:pPr marL="668338" lvl="1" indent="-325438" eaLnBrk="1" hangingPunct="1">
              <a:lnSpc>
                <a:spcPts val="2220"/>
              </a:lnSpc>
              <a:spcBef>
                <a:spcPts val="450"/>
              </a:spcBef>
              <a:buClr>
                <a:srgbClr val="006633"/>
              </a:buClr>
              <a:buSzPct val="60000"/>
              <a:buFont typeface="Wingdings" charset="2"/>
              <a:buChar char=""/>
              <a:defRPr/>
            </a:pPr>
            <a:r>
              <a:rPr lang="es-ES" altLang="x-none" sz="1400" dirty="0">
                <a:solidFill>
                  <a:srgbClr val="000000"/>
                </a:solidFill>
              </a:rPr>
              <a:t>Mejor tolerancia  y confort</a:t>
            </a:r>
          </a:p>
          <a:p>
            <a:pPr marL="668338" lvl="1" indent="-325438" eaLnBrk="1" hangingPunct="1">
              <a:lnSpc>
                <a:spcPts val="2220"/>
              </a:lnSpc>
              <a:spcBef>
                <a:spcPts val="450"/>
              </a:spcBef>
              <a:buClr>
                <a:srgbClr val="006633"/>
              </a:buClr>
              <a:buSzPct val="60000"/>
              <a:buFont typeface="Wingdings" charset="2"/>
              <a:buChar char=""/>
              <a:defRPr/>
            </a:pPr>
            <a:r>
              <a:rPr lang="es-ES" altLang="x-none" sz="1400" dirty="0">
                <a:solidFill>
                  <a:srgbClr val="000000"/>
                </a:solidFill>
              </a:rPr>
              <a:t>Escaso riesgo de lesiones cutáneas </a:t>
            </a:r>
          </a:p>
          <a:p>
            <a:pPr marL="668338" lvl="1" indent="-325438" eaLnBrk="1" hangingPunct="1">
              <a:lnSpc>
                <a:spcPts val="2220"/>
              </a:lnSpc>
              <a:spcBef>
                <a:spcPts val="450"/>
              </a:spcBef>
              <a:buClr>
                <a:srgbClr val="006633"/>
              </a:buClr>
              <a:buSzPct val="60000"/>
              <a:buFont typeface="Wingdings" charset="2"/>
              <a:buChar char=""/>
              <a:defRPr/>
            </a:pPr>
            <a:r>
              <a:rPr lang="es-ES" altLang="x-none" sz="1400" dirty="0">
                <a:solidFill>
                  <a:srgbClr val="000000"/>
                </a:solidFill>
              </a:rPr>
              <a:t>Minimiza fugas (no influida por la </a:t>
            </a:r>
            <a:r>
              <a:rPr lang="es-ES" altLang="es-ES" sz="1400" dirty="0">
                <a:solidFill>
                  <a:srgbClr val="000000"/>
                </a:solidFill>
              </a:rPr>
              <a:t>“</a:t>
            </a:r>
            <a:r>
              <a:rPr lang="es-ES" altLang="x-none" sz="1400" dirty="0">
                <a:solidFill>
                  <a:srgbClr val="000000"/>
                </a:solidFill>
              </a:rPr>
              <a:t>anatomía facial difícil</a:t>
            </a:r>
            <a:r>
              <a:rPr lang="es-ES" altLang="es-ES" sz="1400" dirty="0">
                <a:solidFill>
                  <a:srgbClr val="000000"/>
                </a:solidFill>
              </a:rPr>
              <a:t>”</a:t>
            </a:r>
            <a:r>
              <a:rPr lang="es-ES" altLang="x-none" sz="1400" dirty="0">
                <a:solidFill>
                  <a:srgbClr val="000000"/>
                </a:solidFill>
              </a:rPr>
              <a:t>)</a:t>
            </a:r>
          </a:p>
          <a:p>
            <a:pPr marL="668338" lvl="1" indent="-325438" eaLnBrk="1" hangingPunct="1">
              <a:lnSpc>
                <a:spcPts val="2220"/>
              </a:lnSpc>
              <a:spcBef>
                <a:spcPts val="450"/>
              </a:spcBef>
              <a:buClr>
                <a:srgbClr val="006633"/>
              </a:buClr>
              <a:buSzPct val="60000"/>
              <a:buFont typeface="Wingdings" charset="2"/>
              <a:buChar char=""/>
              <a:defRPr/>
            </a:pPr>
            <a:r>
              <a:rPr lang="es-ES" altLang="x-none" sz="1400" dirty="0">
                <a:solidFill>
                  <a:srgbClr val="000000"/>
                </a:solidFill>
              </a:rPr>
              <a:t>Permite altas presiones</a:t>
            </a:r>
          </a:p>
          <a:p>
            <a:pPr marL="668338" lvl="1" indent="-325438" eaLnBrk="1" hangingPunct="1">
              <a:lnSpc>
                <a:spcPts val="2220"/>
              </a:lnSpc>
              <a:spcBef>
                <a:spcPts val="450"/>
              </a:spcBef>
              <a:buClr>
                <a:srgbClr val="006633"/>
              </a:buClr>
              <a:buSzPct val="60000"/>
              <a:buFont typeface="Wingdings" charset="2"/>
              <a:buChar char=""/>
              <a:defRPr/>
            </a:pPr>
            <a:r>
              <a:rPr lang="es-ES" altLang="x-none" sz="1400" dirty="0" err="1">
                <a:solidFill>
                  <a:srgbClr val="C00000"/>
                </a:solidFill>
              </a:rPr>
              <a:t>Asincronías</a:t>
            </a:r>
            <a:r>
              <a:rPr lang="es-ES" altLang="x-none" sz="1400" dirty="0">
                <a:solidFill>
                  <a:srgbClr val="C00000"/>
                </a:solidFill>
              </a:rPr>
              <a:t> de </a:t>
            </a:r>
            <a:r>
              <a:rPr lang="es-ES" altLang="x-none" sz="1400" dirty="0" err="1">
                <a:solidFill>
                  <a:srgbClr val="C00000"/>
                </a:solidFill>
              </a:rPr>
              <a:t>trigger</a:t>
            </a:r>
            <a:r>
              <a:rPr lang="es-ES" altLang="x-none" sz="1400" dirty="0">
                <a:solidFill>
                  <a:srgbClr val="C00000"/>
                </a:solidFill>
              </a:rPr>
              <a:t> </a:t>
            </a:r>
            <a:r>
              <a:rPr lang="es-ES" altLang="x-none" sz="1400" dirty="0">
                <a:solidFill>
                  <a:schemeClr val="tx1"/>
                </a:solidFill>
              </a:rPr>
              <a:t>(programar </a:t>
            </a:r>
            <a:r>
              <a:rPr lang="es-ES" altLang="es-ES" sz="1400" dirty="0">
                <a:solidFill>
                  <a:schemeClr val="tx1"/>
                </a:solidFill>
                <a:latin typeface="Arial" panose="020B0604020202020204" pitchFamily="34" charset="0"/>
              </a:rPr>
              <a:t>PS&gt;18-20 cmH2O, PEEP&gt;=10 cmH2O, rampa corta, ciclado al 60-70%</a:t>
            </a:r>
          </a:p>
          <a:p>
            <a:pPr marL="668338" lvl="1" indent="-325438" eaLnBrk="1" hangingPunct="1">
              <a:lnSpc>
                <a:spcPts val="2220"/>
              </a:lnSpc>
              <a:spcBef>
                <a:spcPts val="450"/>
              </a:spcBef>
              <a:buClr>
                <a:srgbClr val="006633"/>
              </a:buClr>
              <a:buSzPct val="60000"/>
              <a:buFont typeface="Wingdings" charset="2"/>
              <a:buChar char=""/>
              <a:defRPr/>
            </a:pPr>
            <a:r>
              <a:rPr lang="es-ES" altLang="x-none" sz="1400" dirty="0">
                <a:solidFill>
                  <a:srgbClr val="C00000"/>
                </a:solidFill>
              </a:rPr>
              <a:t>Elevado espacio muerto (≥ 10 L) </a:t>
            </a:r>
            <a:r>
              <a:rPr lang="es-ES" altLang="x-none" sz="1400" dirty="0">
                <a:solidFill>
                  <a:schemeClr val="tx1"/>
                </a:solidFill>
              </a:rPr>
              <a:t>con riesgo de </a:t>
            </a:r>
            <a:r>
              <a:rPr lang="es-ES" altLang="x-none" sz="1400" dirty="0" err="1">
                <a:solidFill>
                  <a:schemeClr val="tx1"/>
                </a:solidFill>
              </a:rPr>
              <a:t>reinhalación</a:t>
            </a:r>
            <a:r>
              <a:rPr lang="es-ES" altLang="x-none" sz="1400" dirty="0">
                <a:solidFill>
                  <a:schemeClr val="tx1"/>
                </a:solidFill>
              </a:rPr>
              <a:t> de C02 (</a:t>
            </a:r>
            <a:r>
              <a:rPr lang="es-ES" altLang="es-ES" sz="1400" dirty="0">
                <a:solidFill>
                  <a:schemeClr val="tx1"/>
                </a:solidFill>
                <a:latin typeface="Arial" panose="020B0604020202020204" pitchFamily="34" charset="0"/>
              </a:rPr>
              <a:t>flujos y fugas altos controlados. CPAP con flujo libre &gt; 40 l/m)</a:t>
            </a:r>
            <a:endParaRPr lang="es-ES" altLang="x-none" sz="1400" dirty="0">
              <a:solidFill>
                <a:schemeClr val="tx1"/>
              </a:solidFill>
            </a:endParaRPr>
          </a:p>
          <a:p>
            <a:pPr marL="668338" lvl="1" indent="-325438" eaLnBrk="1" hangingPunct="1">
              <a:lnSpc>
                <a:spcPts val="2220"/>
              </a:lnSpc>
              <a:spcBef>
                <a:spcPts val="450"/>
              </a:spcBef>
              <a:buClr>
                <a:srgbClr val="006633"/>
              </a:buClr>
              <a:buSzPct val="60000"/>
              <a:buFont typeface="Wingdings" charset="2"/>
              <a:buChar char=""/>
              <a:defRPr/>
            </a:pPr>
            <a:endParaRPr lang="es-ES" altLang="es-ES" sz="1400" dirty="0">
              <a:solidFill>
                <a:schemeClr val="tx1"/>
              </a:solidFill>
              <a:latin typeface="Arial" panose="020B0604020202020204" pitchFamily="34" charset="0"/>
            </a:endParaRPr>
          </a:p>
          <a:p>
            <a:pPr marL="668338" lvl="1" indent="-325438" eaLnBrk="1" hangingPunct="1">
              <a:lnSpc>
                <a:spcPts val="2220"/>
              </a:lnSpc>
              <a:spcBef>
                <a:spcPts val="450"/>
              </a:spcBef>
              <a:buClr>
                <a:srgbClr val="006633"/>
              </a:buClr>
              <a:buSzPct val="60000"/>
              <a:buFont typeface="Wingdings" charset="2"/>
              <a:buChar char=""/>
              <a:defRPr/>
            </a:pPr>
            <a:endParaRPr lang="es-ES" altLang="x-none" sz="1400" dirty="0">
              <a:solidFill>
                <a:srgbClr val="000000"/>
              </a:solidFill>
            </a:endParaRPr>
          </a:p>
        </p:txBody>
      </p:sp>
      <p:pic>
        <p:nvPicPr>
          <p:cNvPr id="48131" name="Picture 3">
            <a:extLst>
              <a:ext uri="{FF2B5EF4-FFF2-40B4-BE49-F238E27FC236}">
                <a16:creationId xmlns:a16="http://schemas.microsoft.com/office/drawing/2014/main" id="{D8719566-925F-CF45-8381-04BAA6970B37}"/>
              </a:ext>
            </a:extLst>
          </p:cNvPr>
          <p:cNvPicPr>
            <a:picLocks noChangeAspect="1" noChangeArrowheads="1"/>
          </p:cNvPicPr>
          <p:nvPr/>
        </p:nvPicPr>
        <p:blipFill>
          <a:blip r:embed="rId3"/>
          <a:srcRect b="13583"/>
          <a:stretch>
            <a:fillRect/>
          </a:stretch>
        </p:blipFill>
        <p:spPr bwMode="auto">
          <a:xfrm>
            <a:off x="767408" y="1112426"/>
            <a:ext cx="3680445" cy="2385556"/>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blipFill dpi="0" rotWithShape="0">
                  <a:blip/>
                  <a:srcRect b="13583"/>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2" name="Imagen 1">
            <a:extLst>
              <a:ext uri="{FF2B5EF4-FFF2-40B4-BE49-F238E27FC236}">
                <a16:creationId xmlns:a16="http://schemas.microsoft.com/office/drawing/2014/main" id="{ECA694A9-352A-7247-99BB-311C6C64E650}"/>
              </a:ext>
            </a:extLst>
          </p:cNvPr>
          <p:cNvPicPr>
            <a:picLocks noChangeAspect="1"/>
          </p:cNvPicPr>
          <p:nvPr/>
        </p:nvPicPr>
        <p:blipFill>
          <a:blip r:embed="rId4"/>
          <a:stretch>
            <a:fillRect/>
          </a:stretch>
        </p:blipFill>
        <p:spPr>
          <a:xfrm>
            <a:off x="4698585" y="996945"/>
            <a:ext cx="2370819" cy="2559050"/>
          </a:xfrm>
          <a:prstGeom prst="rect">
            <a:avLst/>
          </a:prstGeom>
        </p:spPr>
      </p:pic>
      <p:sp>
        <p:nvSpPr>
          <p:cNvPr id="6" name="Text Box 2">
            <a:extLst>
              <a:ext uri="{FF2B5EF4-FFF2-40B4-BE49-F238E27FC236}">
                <a16:creationId xmlns:a16="http://schemas.microsoft.com/office/drawing/2014/main" id="{FAC9DA44-6BF2-3541-9716-B250B0971A94}"/>
              </a:ext>
            </a:extLst>
          </p:cNvPr>
          <p:cNvSpPr txBox="1">
            <a:spLocks noChangeArrowheads="1"/>
          </p:cNvSpPr>
          <p:nvPr/>
        </p:nvSpPr>
        <p:spPr bwMode="auto">
          <a:xfrm>
            <a:off x="7320136" y="1285253"/>
            <a:ext cx="4608512" cy="2031518"/>
          </a:xfrm>
          <a:prstGeom prst="rect">
            <a:avLst/>
          </a:prstGeom>
          <a:solidFill>
            <a:srgbClr val="FF7E79">
              <a:alpha val="24000"/>
            </a:srgbClr>
          </a:solidFill>
          <a:ln>
            <a:solidFill>
              <a:srgbClr val="C000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spAutoFit/>
          </a:bodyPr>
          <a:lstStyle>
            <a:defPPr>
              <a:defRPr lang="es-ES"/>
            </a:defPPr>
            <a:lvl1pPr>
              <a:lnSpc>
                <a:spcPct val="120000"/>
              </a:lnSpc>
              <a:spcBef>
                <a:spcPts val="0"/>
              </a:spcBef>
              <a:buClr>
                <a:srgbClr val="006633"/>
              </a:buClr>
              <a:buSzPct val="65000"/>
              <a:defRPr>
                <a:solidFill>
                  <a:srgbClr val="800000"/>
                </a:solidFill>
              </a:defRPr>
            </a:lvl1pPr>
            <a:lvl2pPr marL="742950" indent="-285750" defTabSz="449263" eaLnBrk="0" hangingPunct="0">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tx1"/>
                </a:solidFill>
                <a:latin typeface="Verdana" panose="020B0604030504040204" pitchFamily="34" charset="0"/>
                <a:ea typeface="ＭＳ Ｐゴシック" panose="020B0600070205080204" pitchFamily="34" charset="-128"/>
              </a:defRPr>
            </a:lvl2pPr>
            <a:lvl3pPr marL="1143000" indent="-228600" defTabSz="449263" eaLnBrk="0" hangingPunct="0">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tx1"/>
                </a:solidFill>
                <a:latin typeface="Verdana" panose="020B0604030504040204" pitchFamily="34" charset="0"/>
                <a:ea typeface="ＭＳ Ｐゴシック" panose="020B0600070205080204" pitchFamily="34" charset="-128"/>
              </a:defRPr>
            </a:lvl3pPr>
            <a:lvl4pPr marL="1600200" indent="-228600" defTabSz="449263" eaLnBrk="0" hangingPunct="0">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tx1"/>
                </a:solidFill>
                <a:latin typeface="Verdana" panose="020B0604030504040204" pitchFamily="34" charset="0"/>
                <a:ea typeface="ＭＳ Ｐゴシック" panose="020B0600070205080204" pitchFamily="34" charset="-128"/>
              </a:defRPr>
            </a:lvl4pPr>
            <a:lvl5pPr marL="2057400" indent="-228600" defTabSz="449263" eaLnBrk="0" hangingPunct="0">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tx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tx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tx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tx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tx1"/>
                </a:solidFill>
                <a:latin typeface="Verdana" panose="020B0604030504040204" pitchFamily="34" charset="0"/>
                <a:ea typeface="ＭＳ Ｐゴシック" panose="020B0600070205080204" pitchFamily="34" charset="-128"/>
              </a:defRPr>
            </a:lvl9pPr>
          </a:lstStyle>
          <a:p>
            <a:pPr>
              <a:spcAft>
                <a:spcPts val="600"/>
              </a:spcAft>
            </a:pPr>
            <a:r>
              <a:rPr lang="es-ES" altLang="es-ES" dirty="0"/>
              <a:t>INDICADO:</a:t>
            </a:r>
          </a:p>
          <a:p>
            <a:pPr marL="215900" indent="-215900">
              <a:spcAft>
                <a:spcPts val="600"/>
              </a:spcAft>
              <a:buClr>
                <a:schemeClr val="tx1"/>
              </a:buClr>
              <a:buSzPct val="80000"/>
              <a:buFont typeface="+mj-lt"/>
              <a:buAutoNum type="arabicPeriod"/>
            </a:pPr>
            <a:r>
              <a:rPr lang="es-ES" altLang="es-ES" dirty="0">
                <a:solidFill>
                  <a:schemeClr val="tx1"/>
                </a:solidFill>
              </a:rPr>
              <a:t>Anatomía difícil y/o fugas incontroladas</a:t>
            </a:r>
          </a:p>
          <a:p>
            <a:pPr marL="215900" indent="-215900">
              <a:spcAft>
                <a:spcPts val="600"/>
              </a:spcAft>
              <a:buClr>
                <a:schemeClr val="tx1"/>
              </a:buClr>
              <a:buSzPct val="80000"/>
              <a:buFont typeface="+mj-lt"/>
              <a:buAutoNum type="arabicPeriod"/>
            </a:pPr>
            <a:r>
              <a:rPr lang="es-ES" altLang="es-ES" dirty="0" err="1">
                <a:solidFill>
                  <a:schemeClr val="tx1"/>
                </a:solidFill>
              </a:rPr>
              <a:t>Hipoxémico</a:t>
            </a:r>
            <a:r>
              <a:rPr lang="es-ES" altLang="es-ES" dirty="0">
                <a:solidFill>
                  <a:schemeClr val="tx1"/>
                </a:solidFill>
              </a:rPr>
              <a:t> dependiente de altos flujos</a:t>
            </a:r>
          </a:p>
          <a:p>
            <a:pPr marL="215900" indent="-215900">
              <a:spcAft>
                <a:spcPts val="600"/>
              </a:spcAft>
              <a:buClr>
                <a:schemeClr val="tx1"/>
              </a:buClr>
              <a:buSzPct val="80000"/>
              <a:buFont typeface="+mj-lt"/>
              <a:buAutoNum type="arabicPeriod"/>
            </a:pPr>
            <a:r>
              <a:rPr lang="es-ES" altLang="es-ES" dirty="0" err="1">
                <a:solidFill>
                  <a:schemeClr val="tx1"/>
                </a:solidFill>
              </a:rPr>
              <a:t>Interfase</a:t>
            </a:r>
            <a:r>
              <a:rPr lang="es-ES" altLang="es-ES" dirty="0">
                <a:solidFill>
                  <a:schemeClr val="tx1"/>
                </a:solidFill>
              </a:rPr>
              <a:t> de rescate (intolerancia o UPP)</a:t>
            </a:r>
          </a:p>
          <a:p>
            <a:pPr marL="215900" indent="-215900">
              <a:spcAft>
                <a:spcPts val="600"/>
              </a:spcAft>
              <a:buClr>
                <a:schemeClr val="tx1"/>
              </a:buClr>
              <a:buSzPct val="80000"/>
              <a:buFont typeface="+mj-lt"/>
              <a:buAutoNum type="arabicPeriod"/>
            </a:pPr>
            <a:r>
              <a:rPr lang="es-ES" altLang="es-ES" dirty="0">
                <a:solidFill>
                  <a:schemeClr val="tx1"/>
                </a:solidFill>
              </a:rPr>
              <a:t>Traumatismos / quemaduras faciales</a:t>
            </a:r>
          </a:p>
        </p:txBody>
      </p:sp>
    </p:spTree>
    <p:extLst>
      <p:ext uri="{BB962C8B-B14F-4D97-AF65-F5344CB8AC3E}">
        <p14:creationId xmlns:p14="http://schemas.microsoft.com/office/powerpoint/2010/main" val="32801253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1">
            <a:extLst>
              <a:ext uri="{FF2B5EF4-FFF2-40B4-BE49-F238E27FC236}">
                <a16:creationId xmlns:a16="http://schemas.microsoft.com/office/drawing/2014/main" id="{257D4B20-F71F-C94D-838D-F1CBE3164E2E}"/>
              </a:ext>
            </a:extLst>
          </p:cNvPr>
          <p:cNvSpPr txBox="1">
            <a:spLocks noChangeArrowheads="1"/>
          </p:cNvSpPr>
          <p:nvPr/>
        </p:nvSpPr>
        <p:spPr bwMode="auto">
          <a:xfrm>
            <a:off x="2855640" y="104491"/>
            <a:ext cx="7427912"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eaLnBrk="1" hangingPunct="1">
              <a:buSzPct val="100000"/>
              <a:defRPr/>
            </a:pPr>
            <a:r>
              <a:rPr lang="es-ES" sz="3600" dirty="0">
                <a:solidFill>
                  <a:schemeClr val="accent6">
                    <a:lumMod val="75000"/>
                  </a:schemeClr>
                </a:solidFill>
                <a:latin typeface="+mj-lt"/>
                <a:ea typeface="+mj-ea"/>
                <a:cs typeface="+mn-cs"/>
              </a:rPr>
              <a:t>Sistema </a:t>
            </a:r>
            <a:r>
              <a:rPr lang="es-ES" sz="3600" dirty="0" err="1">
                <a:solidFill>
                  <a:schemeClr val="accent6">
                    <a:lumMod val="75000"/>
                  </a:schemeClr>
                </a:solidFill>
                <a:latin typeface="+mj-lt"/>
                <a:ea typeface="+mj-ea"/>
                <a:cs typeface="+mn-cs"/>
              </a:rPr>
              <a:t>Helmet</a:t>
            </a:r>
            <a:r>
              <a:rPr lang="es-ES" sz="3600" dirty="0">
                <a:solidFill>
                  <a:schemeClr val="accent6">
                    <a:lumMod val="75000"/>
                  </a:schemeClr>
                </a:solidFill>
                <a:latin typeface="+mj-lt"/>
                <a:ea typeface="+mj-ea"/>
                <a:cs typeface="+mn-cs"/>
              </a:rPr>
              <a:t>: montaje </a:t>
            </a:r>
            <a:r>
              <a:rPr lang="es-ES" sz="3600" dirty="0" err="1">
                <a:solidFill>
                  <a:schemeClr val="accent6">
                    <a:lumMod val="75000"/>
                  </a:schemeClr>
                </a:solidFill>
                <a:latin typeface="+mj-lt"/>
                <a:ea typeface="+mj-ea"/>
                <a:cs typeface="+mn-cs"/>
              </a:rPr>
              <a:t>BiPAP</a:t>
            </a:r>
            <a:endParaRPr lang="es-ES" sz="3600" dirty="0">
              <a:solidFill>
                <a:schemeClr val="accent6">
                  <a:lumMod val="75000"/>
                </a:schemeClr>
              </a:solidFill>
              <a:latin typeface="+mj-lt"/>
              <a:ea typeface="+mj-ea"/>
              <a:cs typeface="+mn-cs"/>
            </a:endParaRPr>
          </a:p>
        </p:txBody>
      </p:sp>
      <p:grpSp>
        <p:nvGrpSpPr>
          <p:cNvPr id="3" name="Grupo 2">
            <a:extLst>
              <a:ext uri="{FF2B5EF4-FFF2-40B4-BE49-F238E27FC236}">
                <a16:creationId xmlns:a16="http://schemas.microsoft.com/office/drawing/2014/main" id="{DDFAD286-5120-6241-94D7-0C0C3AE156F8}"/>
              </a:ext>
            </a:extLst>
          </p:cNvPr>
          <p:cNvGrpSpPr/>
          <p:nvPr/>
        </p:nvGrpSpPr>
        <p:grpSpPr>
          <a:xfrm>
            <a:off x="2423592" y="1412776"/>
            <a:ext cx="6767512" cy="2124075"/>
            <a:chOff x="2423592" y="1412776"/>
            <a:chExt cx="6767512" cy="2124075"/>
          </a:xfrm>
        </p:grpSpPr>
        <p:pic>
          <p:nvPicPr>
            <p:cNvPr id="45059" name="Picture 3">
              <a:extLst>
                <a:ext uri="{FF2B5EF4-FFF2-40B4-BE49-F238E27FC236}">
                  <a16:creationId xmlns:a16="http://schemas.microsoft.com/office/drawing/2014/main" id="{9A1A4199-BBC6-2248-B83E-7FCFD0013131}"/>
                </a:ext>
              </a:extLst>
            </p:cNvPr>
            <p:cNvPicPr>
              <a:picLocks noChangeAspect="1" noChangeArrowheads="1"/>
            </p:cNvPicPr>
            <p:nvPr/>
          </p:nvPicPr>
          <p:blipFill>
            <a:blip r:embed="rId3"/>
            <a:srcRect t="4741"/>
            <a:stretch>
              <a:fillRect/>
            </a:stretch>
          </p:blipFill>
          <p:spPr bwMode="auto">
            <a:xfrm>
              <a:off x="2423592" y="1412776"/>
              <a:ext cx="6767512" cy="2124075"/>
            </a:xfrm>
            <a:prstGeom prst="rect">
              <a:avLst/>
            </a:prstGeom>
            <a:noFill/>
            <a:ln>
              <a:noFill/>
            </a:ln>
            <a:effectLst/>
            <a:extLst>
              <a:ext uri="{909E8E84-426E-40DD-AFC4-6F175D3DCCD1}">
                <a14:hiddenFill xmlns:a14="http://schemas.microsoft.com/office/drawing/2010/main">
                  <a:blipFill dpi="0" rotWithShape="0">
                    <a:blip/>
                    <a:srcRect t="4741"/>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45061" name="Text Box 5">
              <a:extLst>
                <a:ext uri="{FF2B5EF4-FFF2-40B4-BE49-F238E27FC236}">
                  <a16:creationId xmlns:a16="http://schemas.microsoft.com/office/drawing/2014/main" id="{83E5B260-5D45-C94B-9F3A-988C77AC9DC0}"/>
                </a:ext>
              </a:extLst>
            </p:cNvPr>
            <p:cNvSpPr txBox="1">
              <a:spLocks noChangeArrowheads="1"/>
            </p:cNvSpPr>
            <p:nvPr/>
          </p:nvSpPr>
          <p:spPr bwMode="auto">
            <a:xfrm>
              <a:off x="4949304" y="1795364"/>
              <a:ext cx="2481262" cy="37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eaLnBrk="1" hangingPunct="1">
                <a:buSzPct val="100000"/>
                <a:defRPr/>
              </a:pPr>
              <a:r>
                <a:rPr lang="es-ES" sz="1800"/>
                <a:t>BiPAP con doble rama</a:t>
              </a:r>
            </a:p>
          </p:txBody>
        </p:sp>
      </p:grpSp>
      <p:grpSp>
        <p:nvGrpSpPr>
          <p:cNvPr id="4" name="Grupo 3">
            <a:extLst>
              <a:ext uri="{FF2B5EF4-FFF2-40B4-BE49-F238E27FC236}">
                <a16:creationId xmlns:a16="http://schemas.microsoft.com/office/drawing/2014/main" id="{F0C39440-1401-F142-B15F-2DFA632272C7}"/>
              </a:ext>
            </a:extLst>
          </p:cNvPr>
          <p:cNvGrpSpPr/>
          <p:nvPr/>
        </p:nvGrpSpPr>
        <p:grpSpPr>
          <a:xfrm>
            <a:off x="2363467" y="3868637"/>
            <a:ext cx="8019303" cy="2396939"/>
            <a:chOff x="2363467" y="3868637"/>
            <a:chExt cx="8019303" cy="2396939"/>
          </a:xfrm>
        </p:grpSpPr>
        <p:pic>
          <p:nvPicPr>
            <p:cNvPr id="11" name="Picture 4">
              <a:extLst>
                <a:ext uri="{FF2B5EF4-FFF2-40B4-BE49-F238E27FC236}">
                  <a16:creationId xmlns:a16="http://schemas.microsoft.com/office/drawing/2014/main" id="{74F9788A-475F-614F-A9C0-4790CF0D3915}"/>
                </a:ext>
              </a:extLst>
            </p:cNvPr>
            <p:cNvPicPr>
              <a:picLocks noChangeAspect="1" noChangeArrowheads="1"/>
            </p:cNvPicPr>
            <p:nvPr/>
          </p:nvPicPr>
          <p:blipFill rotWithShape="1">
            <a:blip r:embed="rId4"/>
            <a:srcRect l="21965" r="38097"/>
            <a:stretch/>
          </p:blipFill>
          <p:spPr bwMode="auto">
            <a:xfrm>
              <a:off x="4367188" y="3963144"/>
              <a:ext cx="3312988" cy="198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45062" name="Text Box 6">
              <a:extLst>
                <a:ext uri="{FF2B5EF4-FFF2-40B4-BE49-F238E27FC236}">
                  <a16:creationId xmlns:a16="http://schemas.microsoft.com/office/drawing/2014/main" id="{20AC50DF-3E2E-3540-8892-E02FE056F014}"/>
                </a:ext>
              </a:extLst>
            </p:cNvPr>
            <p:cNvSpPr txBox="1">
              <a:spLocks noChangeArrowheads="1"/>
            </p:cNvSpPr>
            <p:nvPr/>
          </p:nvSpPr>
          <p:spPr bwMode="auto">
            <a:xfrm>
              <a:off x="4681998" y="4316735"/>
              <a:ext cx="2561318" cy="37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squar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charset="0"/>
                  <a:ea typeface="ＭＳ Ｐゴシック" charset="-128"/>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charset="0"/>
                  <a:ea typeface="ＭＳ Ｐゴシック" charset="-128"/>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9pPr>
            </a:lstStyle>
            <a:p>
              <a:pPr eaLnBrk="1" hangingPunct="1">
                <a:spcBef>
                  <a:spcPct val="0"/>
                </a:spcBef>
                <a:buFontTx/>
                <a:buNone/>
                <a:defRPr/>
              </a:pPr>
              <a:r>
                <a:rPr lang="es-ES" altLang="x-none" sz="1800">
                  <a:solidFill>
                    <a:srgbClr val="000000"/>
                  </a:solidFill>
                </a:rPr>
                <a:t>BiPAP con rama única</a:t>
              </a:r>
            </a:p>
          </p:txBody>
        </p:sp>
        <p:pic>
          <p:nvPicPr>
            <p:cNvPr id="10" name="Picture 4">
              <a:extLst>
                <a:ext uri="{FF2B5EF4-FFF2-40B4-BE49-F238E27FC236}">
                  <a16:creationId xmlns:a16="http://schemas.microsoft.com/office/drawing/2014/main" id="{3955DA14-3322-B344-B61B-04DDF6BE5CE8}"/>
                </a:ext>
              </a:extLst>
            </p:cNvPr>
            <p:cNvPicPr>
              <a:picLocks noChangeAspect="1" noChangeArrowheads="1"/>
            </p:cNvPicPr>
            <p:nvPr/>
          </p:nvPicPr>
          <p:blipFill rotWithShape="1">
            <a:blip r:embed="rId4"/>
            <a:srcRect r="76540"/>
            <a:stretch/>
          </p:blipFill>
          <p:spPr bwMode="auto">
            <a:xfrm>
              <a:off x="2363467" y="3868637"/>
              <a:ext cx="2003721" cy="23969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2" name="Picture 4">
              <a:extLst>
                <a:ext uri="{FF2B5EF4-FFF2-40B4-BE49-F238E27FC236}">
                  <a16:creationId xmlns:a16="http://schemas.microsoft.com/office/drawing/2014/main" id="{AEB89D0E-6C3E-9F48-B545-BE0A75B16A18}"/>
                </a:ext>
              </a:extLst>
            </p:cNvPr>
            <p:cNvPicPr>
              <a:picLocks noChangeAspect="1" noChangeArrowheads="1"/>
            </p:cNvPicPr>
            <p:nvPr/>
          </p:nvPicPr>
          <p:blipFill rotWithShape="1">
            <a:blip r:embed="rId4"/>
            <a:srcRect l="62219"/>
            <a:stretch/>
          </p:blipFill>
          <p:spPr bwMode="auto">
            <a:xfrm>
              <a:off x="7715572" y="4076505"/>
              <a:ext cx="2667198" cy="2124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grpSp>
    </p:spTree>
    <p:extLst>
      <p:ext uri="{BB962C8B-B14F-4D97-AF65-F5344CB8AC3E}">
        <p14:creationId xmlns:p14="http://schemas.microsoft.com/office/powerpoint/2010/main" val="7704112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1">
            <a:extLst>
              <a:ext uri="{FF2B5EF4-FFF2-40B4-BE49-F238E27FC236}">
                <a16:creationId xmlns:a16="http://schemas.microsoft.com/office/drawing/2014/main" id="{EABDCB2D-4498-FE46-9209-4EB6D54DB597}"/>
              </a:ext>
            </a:extLst>
          </p:cNvPr>
          <p:cNvSpPr txBox="1">
            <a:spLocks noChangeArrowheads="1"/>
          </p:cNvSpPr>
          <p:nvPr/>
        </p:nvSpPr>
        <p:spPr bwMode="auto">
          <a:xfrm>
            <a:off x="2993231" y="146846"/>
            <a:ext cx="7427912"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eaLnBrk="1" hangingPunct="1">
              <a:buSzPct val="100000"/>
              <a:defRPr/>
            </a:pPr>
            <a:r>
              <a:rPr lang="es-ES" sz="3600" dirty="0">
                <a:solidFill>
                  <a:schemeClr val="accent6">
                    <a:lumMod val="75000"/>
                  </a:schemeClr>
                </a:solidFill>
                <a:latin typeface="+mj-lt"/>
                <a:ea typeface="+mj-ea"/>
                <a:cs typeface="+mn-cs"/>
              </a:rPr>
              <a:t>Sistema </a:t>
            </a:r>
            <a:r>
              <a:rPr lang="es-ES" sz="3600" dirty="0" err="1">
                <a:solidFill>
                  <a:schemeClr val="accent6">
                    <a:lumMod val="75000"/>
                  </a:schemeClr>
                </a:solidFill>
                <a:latin typeface="+mj-lt"/>
                <a:ea typeface="+mj-ea"/>
                <a:cs typeface="+mn-cs"/>
              </a:rPr>
              <a:t>Helmet</a:t>
            </a:r>
            <a:r>
              <a:rPr lang="es-ES" sz="3600" dirty="0">
                <a:solidFill>
                  <a:schemeClr val="accent6">
                    <a:lumMod val="75000"/>
                  </a:schemeClr>
                </a:solidFill>
                <a:latin typeface="+mj-lt"/>
                <a:ea typeface="+mj-ea"/>
                <a:cs typeface="+mn-cs"/>
              </a:rPr>
              <a:t>: montaje CPAP</a:t>
            </a:r>
          </a:p>
        </p:txBody>
      </p:sp>
      <p:grpSp>
        <p:nvGrpSpPr>
          <p:cNvPr id="39939" name="Group 2">
            <a:extLst>
              <a:ext uri="{FF2B5EF4-FFF2-40B4-BE49-F238E27FC236}">
                <a16:creationId xmlns:a16="http://schemas.microsoft.com/office/drawing/2014/main" id="{B0193598-4ADE-D649-83D5-B23175D18854}"/>
              </a:ext>
            </a:extLst>
          </p:cNvPr>
          <p:cNvGrpSpPr>
            <a:grpSpLocks/>
          </p:cNvGrpSpPr>
          <p:nvPr/>
        </p:nvGrpSpPr>
        <p:grpSpPr bwMode="auto">
          <a:xfrm>
            <a:off x="2782888" y="1484314"/>
            <a:ext cx="7205662" cy="4899025"/>
            <a:chOff x="793" y="935"/>
            <a:chExt cx="4539" cy="3086"/>
          </a:xfrm>
        </p:grpSpPr>
        <p:pic>
          <p:nvPicPr>
            <p:cNvPr id="46083" name="Picture 3">
              <a:extLst>
                <a:ext uri="{FF2B5EF4-FFF2-40B4-BE49-F238E27FC236}">
                  <a16:creationId xmlns:a16="http://schemas.microsoft.com/office/drawing/2014/main" id="{D7315FE3-6E83-E44F-A3B2-08A9FF34D0EE}"/>
                </a:ext>
              </a:extLst>
            </p:cNvPr>
            <p:cNvPicPr>
              <a:picLocks noChangeAspect="1" noChangeArrowheads="1"/>
            </p:cNvPicPr>
            <p:nvPr/>
          </p:nvPicPr>
          <p:blipFill>
            <a:blip r:embed="rId3"/>
            <a:srcRect l="20625" t="10126"/>
            <a:stretch>
              <a:fillRect/>
            </a:stretch>
          </p:blipFill>
          <p:spPr bwMode="auto">
            <a:xfrm>
              <a:off x="1693" y="1026"/>
              <a:ext cx="3639" cy="1209"/>
            </a:xfrm>
            <a:prstGeom prst="rect">
              <a:avLst/>
            </a:prstGeom>
            <a:noFill/>
            <a:ln>
              <a:noFill/>
            </a:ln>
            <a:effectLst/>
            <a:extLst>
              <a:ext uri="{909E8E84-426E-40DD-AFC4-6F175D3DCCD1}">
                <a14:hiddenFill xmlns:a14="http://schemas.microsoft.com/office/drawing/2010/main">
                  <a:blipFill dpi="0" rotWithShape="0">
                    <a:blip/>
                    <a:srcRect l="20625" t="1012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46084" name="Picture 4">
              <a:extLst>
                <a:ext uri="{FF2B5EF4-FFF2-40B4-BE49-F238E27FC236}">
                  <a16:creationId xmlns:a16="http://schemas.microsoft.com/office/drawing/2014/main" id="{CF4CF82A-0234-C243-BE8E-8D3D9D449B5B}"/>
                </a:ext>
              </a:extLst>
            </p:cNvPr>
            <p:cNvPicPr>
              <a:picLocks noChangeAspect="1" noChangeArrowheads="1"/>
            </p:cNvPicPr>
            <p:nvPr/>
          </p:nvPicPr>
          <p:blipFill>
            <a:blip r:embed="rId4"/>
            <a:srcRect/>
            <a:stretch>
              <a:fillRect/>
            </a:stretch>
          </p:blipFill>
          <p:spPr bwMode="auto">
            <a:xfrm>
              <a:off x="3470" y="2477"/>
              <a:ext cx="1738" cy="14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46085" name="Text Box 5">
              <a:extLst>
                <a:ext uri="{FF2B5EF4-FFF2-40B4-BE49-F238E27FC236}">
                  <a16:creationId xmlns:a16="http://schemas.microsoft.com/office/drawing/2014/main" id="{421AFBD9-E950-1641-8B4E-20C2E5B7CB9A}"/>
                </a:ext>
              </a:extLst>
            </p:cNvPr>
            <p:cNvSpPr txBox="1">
              <a:spLocks noChangeArrowheads="1"/>
            </p:cNvSpPr>
            <p:nvPr/>
          </p:nvSpPr>
          <p:spPr bwMode="auto">
            <a:xfrm>
              <a:off x="793" y="3612"/>
              <a:ext cx="2041" cy="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charset="0"/>
                  <a:ea typeface="ＭＳ Ｐゴシック" charset="-128"/>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charset="0"/>
                  <a:ea typeface="ＭＳ Ｐゴシック" charset="-128"/>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9pPr>
            </a:lstStyle>
            <a:p>
              <a:pPr eaLnBrk="1" hangingPunct="1">
                <a:spcBef>
                  <a:spcPct val="0"/>
                </a:spcBef>
                <a:buFontTx/>
                <a:buNone/>
                <a:defRPr/>
              </a:pPr>
              <a:r>
                <a:rPr lang="es-ES" altLang="x-none" sz="1800">
                  <a:solidFill>
                    <a:srgbClr val="800000"/>
                  </a:solidFill>
                </a:rPr>
                <a:t>Bajo flujo: </a:t>
              </a:r>
            </a:p>
            <a:p>
              <a:pPr eaLnBrk="1" hangingPunct="1">
                <a:spcBef>
                  <a:spcPct val="0"/>
                </a:spcBef>
                <a:buFont typeface="Times New Roman" charset="0"/>
                <a:buNone/>
                <a:defRPr/>
              </a:pPr>
              <a:r>
                <a:rPr lang="es-ES" altLang="x-none" sz="1800">
                  <a:solidFill>
                    <a:srgbClr val="000000"/>
                  </a:solidFill>
                </a:rPr>
                <a:t>Ventukit ®, Boussignac ®</a:t>
              </a:r>
            </a:p>
          </p:txBody>
        </p:sp>
        <p:sp>
          <p:nvSpPr>
            <p:cNvPr id="46086" name="Text Box 6">
              <a:extLst>
                <a:ext uri="{FF2B5EF4-FFF2-40B4-BE49-F238E27FC236}">
                  <a16:creationId xmlns:a16="http://schemas.microsoft.com/office/drawing/2014/main" id="{7A99EAE6-96DA-0546-9B31-82C8074E1211}"/>
                </a:ext>
              </a:extLst>
            </p:cNvPr>
            <p:cNvSpPr txBox="1">
              <a:spLocks noChangeArrowheads="1"/>
            </p:cNvSpPr>
            <p:nvPr/>
          </p:nvSpPr>
          <p:spPr bwMode="auto">
            <a:xfrm>
              <a:off x="1758" y="1797"/>
              <a:ext cx="1507" cy="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charset="0"/>
                  <a:ea typeface="ＭＳ Ｐゴシック" charset="-128"/>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charset="0"/>
                  <a:ea typeface="ＭＳ Ｐゴシック" charset="-128"/>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9pPr>
            </a:lstStyle>
            <a:p>
              <a:pPr eaLnBrk="1" hangingPunct="1">
                <a:spcBef>
                  <a:spcPct val="0"/>
                </a:spcBef>
                <a:buFontTx/>
                <a:buNone/>
                <a:defRPr/>
              </a:pPr>
              <a:r>
                <a:rPr lang="es-ES" altLang="x-none" sz="1800">
                  <a:solidFill>
                    <a:srgbClr val="800000"/>
                  </a:solidFill>
                </a:rPr>
                <a:t>Alto flujo</a:t>
              </a:r>
              <a:r>
                <a:rPr lang="es-ES" altLang="x-none" sz="1800">
                  <a:solidFill>
                    <a:srgbClr val="000000"/>
                  </a:solidFill>
                </a:rPr>
                <a:t> (Starvent ®)</a:t>
              </a:r>
            </a:p>
          </p:txBody>
        </p:sp>
        <p:pic>
          <p:nvPicPr>
            <p:cNvPr id="46087" name="Picture 7">
              <a:extLst>
                <a:ext uri="{FF2B5EF4-FFF2-40B4-BE49-F238E27FC236}">
                  <a16:creationId xmlns:a16="http://schemas.microsoft.com/office/drawing/2014/main" id="{7119C8EB-CDF4-D747-9858-04964B935616}"/>
                </a:ext>
              </a:extLst>
            </p:cNvPr>
            <p:cNvPicPr>
              <a:picLocks noChangeAspect="1" noChangeArrowheads="1"/>
            </p:cNvPicPr>
            <p:nvPr/>
          </p:nvPicPr>
          <p:blipFill>
            <a:blip r:embed="rId5"/>
            <a:srcRect/>
            <a:stretch>
              <a:fillRect/>
            </a:stretch>
          </p:blipFill>
          <p:spPr bwMode="auto">
            <a:xfrm>
              <a:off x="793" y="935"/>
              <a:ext cx="807" cy="12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46088" name="Picture 8">
              <a:extLst>
                <a:ext uri="{FF2B5EF4-FFF2-40B4-BE49-F238E27FC236}">
                  <a16:creationId xmlns:a16="http://schemas.microsoft.com/office/drawing/2014/main" id="{7C00E6FF-A289-3B48-B632-404968D8ACF0}"/>
                </a:ext>
              </a:extLst>
            </p:cNvPr>
            <p:cNvPicPr>
              <a:picLocks noChangeAspect="1" noChangeArrowheads="1"/>
            </p:cNvPicPr>
            <p:nvPr/>
          </p:nvPicPr>
          <p:blipFill>
            <a:blip r:embed="rId6"/>
            <a:srcRect/>
            <a:stretch>
              <a:fillRect/>
            </a:stretch>
          </p:blipFill>
          <p:spPr bwMode="auto">
            <a:xfrm>
              <a:off x="793" y="2750"/>
              <a:ext cx="997" cy="8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grpSp>
    </p:spTree>
    <p:extLst>
      <p:ext uri="{BB962C8B-B14F-4D97-AF65-F5344CB8AC3E}">
        <p14:creationId xmlns:p14="http://schemas.microsoft.com/office/powerpoint/2010/main" val="11978778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
            <a:extLst>
              <a:ext uri="{FF2B5EF4-FFF2-40B4-BE49-F238E27FC236}">
                <a16:creationId xmlns:a16="http://schemas.microsoft.com/office/drawing/2014/main" id="{B2D9E79A-A2C6-B24E-A7A4-B7F1B304BC4D}"/>
              </a:ext>
            </a:extLst>
          </p:cNvPr>
          <p:cNvSpPr txBox="1">
            <a:spLocks noChangeArrowheads="1"/>
          </p:cNvSpPr>
          <p:nvPr/>
        </p:nvSpPr>
        <p:spPr bwMode="auto">
          <a:xfrm>
            <a:off x="3071813" y="260350"/>
            <a:ext cx="6697662" cy="648370"/>
          </a:xfrm>
          <a:prstGeom prst="rect">
            <a:avLst/>
          </a:prstGeom>
          <a:solidFill>
            <a:srgbClr val="FFF9A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r>
              <a:rPr lang="es-ES" altLang="es-ES" sz="3600" dirty="0" err="1">
                <a:solidFill>
                  <a:schemeClr val="accent6">
                    <a:lumMod val="75000"/>
                  </a:schemeClr>
                </a:solidFill>
                <a:latin typeface="+mj-lt"/>
                <a:ea typeface="+mj-ea"/>
              </a:rPr>
              <a:t>Helmet</a:t>
            </a:r>
            <a:r>
              <a:rPr lang="es-ES" altLang="es-ES" sz="3600" dirty="0">
                <a:solidFill>
                  <a:schemeClr val="accent6">
                    <a:lumMod val="75000"/>
                  </a:schemeClr>
                </a:solidFill>
                <a:latin typeface="+mj-lt"/>
                <a:ea typeface="+mj-ea"/>
              </a:rPr>
              <a:t> vs mascarilla </a:t>
            </a:r>
            <a:r>
              <a:rPr lang="es-ES" altLang="es-ES" sz="3600" dirty="0" err="1">
                <a:solidFill>
                  <a:schemeClr val="accent6">
                    <a:lumMod val="75000"/>
                  </a:schemeClr>
                </a:solidFill>
                <a:latin typeface="+mj-lt"/>
                <a:ea typeface="+mj-ea"/>
              </a:rPr>
              <a:t>oronasal</a:t>
            </a:r>
            <a:endParaRPr lang="es-ES" altLang="es-ES" sz="3600" dirty="0">
              <a:solidFill>
                <a:schemeClr val="accent6">
                  <a:lumMod val="75000"/>
                </a:schemeClr>
              </a:solidFill>
              <a:latin typeface="+mj-lt"/>
              <a:ea typeface="+mj-ea"/>
            </a:endParaRPr>
          </a:p>
        </p:txBody>
      </p:sp>
      <p:sp>
        <p:nvSpPr>
          <p:cNvPr id="37890" name="Text Box 2">
            <a:extLst>
              <a:ext uri="{FF2B5EF4-FFF2-40B4-BE49-F238E27FC236}">
                <a16:creationId xmlns:a16="http://schemas.microsoft.com/office/drawing/2014/main" id="{E7B3318A-D084-D247-84DE-D41435D9F3EF}"/>
              </a:ext>
            </a:extLst>
          </p:cNvPr>
          <p:cNvSpPr txBox="1">
            <a:spLocks noChangeArrowheads="1"/>
          </p:cNvSpPr>
          <p:nvPr/>
        </p:nvSpPr>
        <p:spPr bwMode="auto">
          <a:xfrm>
            <a:off x="911424" y="1423988"/>
            <a:ext cx="10729192" cy="5256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457200" indent="-457200">
              <a:spcBef>
                <a:spcPct val="20000"/>
              </a:spcBef>
              <a:buChar char="•"/>
              <a:tabLst>
                <a:tab pos="1027113" algn="l"/>
                <a:tab pos="1941513" algn="l"/>
                <a:tab pos="2855913" algn="l"/>
                <a:tab pos="3770313" algn="l"/>
                <a:tab pos="4684713" algn="l"/>
                <a:tab pos="5599113" algn="l"/>
                <a:tab pos="6513513" algn="l"/>
                <a:tab pos="7427913" algn="l"/>
                <a:tab pos="8342313" algn="l"/>
                <a:tab pos="9256713" algn="l"/>
                <a:tab pos="10171113" algn="l"/>
              </a:tabLst>
              <a:defRPr sz="3200">
                <a:solidFill>
                  <a:schemeClr val="tx1"/>
                </a:solidFill>
                <a:latin typeface="Arial" charset="0"/>
                <a:ea typeface="ＭＳ Ｐゴシック" charset="-128"/>
              </a:defRPr>
            </a:lvl1pPr>
            <a:lvl2pPr marL="668338" indent="-325438">
              <a:spcBef>
                <a:spcPct val="20000"/>
              </a:spcBef>
              <a:buChar char="–"/>
              <a:tabLst>
                <a:tab pos="1027113" algn="l"/>
                <a:tab pos="1941513" algn="l"/>
                <a:tab pos="2855913" algn="l"/>
                <a:tab pos="3770313" algn="l"/>
                <a:tab pos="4684713" algn="l"/>
                <a:tab pos="5599113" algn="l"/>
                <a:tab pos="6513513" algn="l"/>
                <a:tab pos="7427913" algn="l"/>
                <a:tab pos="8342313" algn="l"/>
                <a:tab pos="9256713" algn="l"/>
                <a:tab pos="10171113" algn="l"/>
              </a:tabLst>
              <a:defRPr sz="2800">
                <a:solidFill>
                  <a:schemeClr val="tx1"/>
                </a:solidFill>
                <a:latin typeface="Arial" charset="0"/>
                <a:ea typeface="ＭＳ Ｐゴシック" charset="-128"/>
              </a:defRPr>
            </a:lvl2pPr>
            <a:lvl3pPr>
              <a:spcBef>
                <a:spcPct val="20000"/>
              </a:spcBef>
              <a:buChar char="•"/>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tx1"/>
                </a:solidFill>
                <a:latin typeface="Arial" charset="0"/>
                <a:ea typeface="ＭＳ Ｐゴシック" charset="-128"/>
              </a:defRPr>
            </a:lvl3pPr>
            <a:lvl4pPr>
              <a:spcBef>
                <a:spcPct val="20000"/>
              </a:spcBef>
              <a:buChar char="–"/>
              <a:tabLst>
                <a:tab pos="1027113" algn="l"/>
                <a:tab pos="1941513" algn="l"/>
                <a:tab pos="2855913" algn="l"/>
                <a:tab pos="3770313" algn="l"/>
                <a:tab pos="4684713" algn="l"/>
                <a:tab pos="5599113" algn="l"/>
                <a:tab pos="6513513" algn="l"/>
                <a:tab pos="7427913" algn="l"/>
                <a:tab pos="8342313" algn="l"/>
                <a:tab pos="9256713" algn="l"/>
                <a:tab pos="10171113" algn="l"/>
              </a:tabLst>
              <a:defRPr sz="2000">
                <a:solidFill>
                  <a:schemeClr val="tx1"/>
                </a:solidFill>
                <a:latin typeface="Arial" charset="0"/>
                <a:ea typeface="ＭＳ Ｐゴシック" charset="-128"/>
              </a:defRPr>
            </a:lvl4pPr>
            <a:lvl5pPr>
              <a:spcBef>
                <a:spcPct val="20000"/>
              </a:spcBef>
              <a:buChar char="»"/>
              <a:tabLst>
                <a:tab pos="1027113" algn="l"/>
                <a:tab pos="1941513" algn="l"/>
                <a:tab pos="2855913" algn="l"/>
                <a:tab pos="3770313" algn="l"/>
                <a:tab pos="4684713" algn="l"/>
                <a:tab pos="5599113" algn="l"/>
                <a:tab pos="6513513" algn="l"/>
                <a:tab pos="7427913" algn="l"/>
                <a:tab pos="8342313" algn="l"/>
                <a:tab pos="9256713" algn="l"/>
                <a:tab pos="10171113" algn="l"/>
              </a:tabLst>
              <a:defRPr sz="2000">
                <a:solidFill>
                  <a:schemeClr val="tx1"/>
                </a:solidFill>
                <a:latin typeface="Arial" charset="0"/>
                <a:ea typeface="ＭＳ Ｐゴシック" charset="-128"/>
              </a:defRPr>
            </a:lvl5pPr>
            <a:lvl6pPr marL="2514600" indent="-228600" defTabSz="449263" eaLnBrk="0" fontAlgn="base" hangingPunct="0">
              <a:spcBef>
                <a:spcPct val="20000"/>
              </a:spcBef>
              <a:spcAft>
                <a:spcPct val="0"/>
              </a:spcAft>
              <a:buChar char="»"/>
              <a:tabLst>
                <a:tab pos="1027113" algn="l"/>
                <a:tab pos="1941513" algn="l"/>
                <a:tab pos="2855913" algn="l"/>
                <a:tab pos="3770313" algn="l"/>
                <a:tab pos="4684713" algn="l"/>
                <a:tab pos="5599113" algn="l"/>
                <a:tab pos="6513513" algn="l"/>
                <a:tab pos="7427913" algn="l"/>
                <a:tab pos="8342313" algn="l"/>
                <a:tab pos="9256713" algn="l"/>
                <a:tab pos="10171113" algn="l"/>
              </a:tabLst>
              <a:defRPr sz="2000">
                <a:solidFill>
                  <a:schemeClr val="tx1"/>
                </a:solidFill>
                <a:latin typeface="Arial" charset="0"/>
                <a:ea typeface="ＭＳ Ｐゴシック" charset="-128"/>
              </a:defRPr>
            </a:lvl6pPr>
            <a:lvl7pPr marL="2971800" indent="-228600" defTabSz="449263" eaLnBrk="0" fontAlgn="base" hangingPunct="0">
              <a:spcBef>
                <a:spcPct val="20000"/>
              </a:spcBef>
              <a:spcAft>
                <a:spcPct val="0"/>
              </a:spcAft>
              <a:buChar char="»"/>
              <a:tabLst>
                <a:tab pos="1027113" algn="l"/>
                <a:tab pos="1941513" algn="l"/>
                <a:tab pos="2855913" algn="l"/>
                <a:tab pos="3770313" algn="l"/>
                <a:tab pos="4684713" algn="l"/>
                <a:tab pos="5599113" algn="l"/>
                <a:tab pos="6513513" algn="l"/>
                <a:tab pos="7427913" algn="l"/>
                <a:tab pos="8342313" algn="l"/>
                <a:tab pos="9256713" algn="l"/>
                <a:tab pos="10171113" algn="l"/>
              </a:tabLst>
              <a:defRPr sz="2000">
                <a:solidFill>
                  <a:schemeClr val="tx1"/>
                </a:solidFill>
                <a:latin typeface="Arial" charset="0"/>
                <a:ea typeface="ＭＳ Ｐゴシック" charset="-128"/>
              </a:defRPr>
            </a:lvl7pPr>
            <a:lvl8pPr marL="3429000" indent="-228600" defTabSz="449263" eaLnBrk="0" fontAlgn="base" hangingPunct="0">
              <a:spcBef>
                <a:spcPct val="20000"/>
              </a:spcBef>
              <a:spcAft>
                <a:spcPct val="0"/>
              </a:spcAft>
              <a:buChar char="»"/>
              <a:tabLst>
                <a:tab pos="1027113" algn="l"/>
                <a:tab pos="1941513" algn="l"/>
                <a:tab pos="2855913" algn="l"/>
                <a:tab pos="3770313" algn="l"/>
                <a:tab pos="4684713" algn="l"/>
                <a:tab pos="5599113" algn="l"/>
                <a:tab pos="6513513" algn="l"/>
                <a:tab pos="7427913" algn="l"/>
                <a:tab pos="8342313" algn="l"/>
                <a:tab pos="9256713" algn="l"/>
                <a:tab pos="10171113" algn="l"/>
              </a:tabLst>
              <a:defRPr sz="2000">
                <a:solidFill>
                  <a:schemeClr val="tx1"/>
                </a:solidFill>
                <a:latin typeface="Arial" charset="0"/>
                <a:ea typeface="ＭＳ Ｐゴシック" charset="-128"/>
              </a:defRPr>
            </a:lvl8pPr>
            <a:lvl9pPr marL="3886200" indent="-228600" defTabSz="449263" eaLnBrk="0" fontAlgn="base" hangingPunct="0">
              <a:spcBef>
                <a:spcPct val="20000"/>
              </a:spcBef>
              <a:spcAft>
                <a:spcPct val="0"/>
              </a:spcAft>
              <a:buChar char="»"/>
              <a:tabLst>
                <a:tab pos="1027113" algn="l"/>
                <a:tab pos="1941513" algn="l"/>
                <a:tab pos="2855913" algn="l"/>
                <a:tab pos="3770313" algn="l"/>
                <a:tab pos="4684713" algn="l"/>
                <a:tab pos="5599113" algn="l"/>
                <a:tab pos="6513513" algn="l"/>
                <a:tab pos="7427913" algn="l"/>
                <a:tab pos="8342313" algn="l"/>
                <a:tab pos="9256713" algn="l"/>
                <a:tab pos="10171113" algn="l"/>
              </a:tabLst>
              <a:defRPr sz="2000">
                <a:solidFill>
                  <a:schemeClr val="tx1"/>
                </a:solidFill>
                <a:latin typeface="Arial" charset="0"/>
                <a:ea typeface="ＭＳ Ｐゴシック" charset="-128"/>
              </a:defRPr>
            </a:lvl9pPr>
          </a:lstStyle>
          <a:p>
            <a:pPr eaLnBrk="1" hangingPunct="1">
              <a:spcBef>
                <a:spcPts val="500"/>
              </a:spcBef>
              <a:spcAft>
                <a:spcPts val="600"/>
              </a:spcAft>
              <a:buClr>
                <a:srgbClr val="006633"/>
              </a:buClr>
              <a:buSzPct val="90000"/>
              <a:buFont typeface="Times New Roman" charset="0"/>
              <a:buAutoNum type="arabicPeriod"/>
              <a:defRPr/>
            </a:pPr>
            <a:r>
              <a:rPr lang="es-ES" altLang="x-none" sz="2000" dirty="0">
                <a:solidFill>
                  <a:srgbClr val="000000"/>
                </a:solidFill>
              </a:rPr>
              <a:t>Estudio prospectivo piloto clínico sobre 99 pacientes con IRA </a:t>
            </a:r>
            <a:r>
              <a:rPr lang="es-ES" altLang="x-none" sz="2000" dirty="0" err="1">
                <a:solidFill>
                  <a:srgbClr val="000000"/>
                </a:solidFill>
              </a:rPr>
              <a:t>hipoxémica</a:t>
            </a:r>
            <a:r>
              <a:rPr lang="es-ES" altLang="x-none" sz="2000" dirty="0">
                <a:solidFill>
                  <a:srgbClr val="000000"/>
                </a:solidFill>
              </a:rPr>
              <a:t> comparando </a:t>
            </a:r>
            <a:r>
              <a:rPr lang="es-ES" altLang="x-none" sz="2000" dirty="0" err="1">
                <a:solidFill>
                  <a:srgbClr val="000000"/>
                </a:solidFill>
              </a:rPr>
              <a:t>Helmet</a:t>
            </a:r>
            <a:r>
              <a:rPr lang="es-ES" altLang="x-none" sz="2000" dirty="0">
                <a:solidFill>
                  <a:srgbClr val="000000"/>
                </a:solidFill>
              </a:rPr>
              <a:t> vs M. Facial</a:t>
            </a:r>
          </a:p>
          <a:p>
            <a:pPr lvl="1" eaLnBrk="1" hangingPunct="1">
              <a:spcBef>
                <a:spcPts val="400"/>
              </a:spcBef>
              <a:buClr>
                <a:srgbClr val="006633"/>
              </a:buClr>
              <a:buSzPct val="90000"/>
              <a:buFont typeface="Wingdings" charset="2"/>
              <a:buChar char=""/>
              <a:defRPr/>
            </a:pPr>
            <a:r>
              <a:rPr lang="es-ES" altLang="x-none" sz="1600" dirty="0" err="1">
                <a:solidFill>
                  <a:srgbClr val="800000"/>
                </a:solidFill>
              </a:rPr>
              <a:t>Helmet</a:t>
            </a:r>
            <a:r>
              <a:rPr lang="es-ES" altLang="x-none" sz="1600" dirty="0">
                <a:solidFill>
                  <a:srgbClr val="800000"/>
                </a:solidFill>
              </a:rPr>
              <a:t> mejor tolerado que M. Facial</a:t>
            </a:r>
          </a:p>
          <a:p>
            <a:pPr lvl="1" eaLnBrk="1" hangingPunct="1">
              <a:spcBef>
                <a:spcPts val="400"/>
              </a:spcBef>
              <a:buClr>
                <a:srgbClr val="006633"/>
              </a:buClr>
              <a:buSzPct val="90000"/>
              <a:buFont typeface="Wingdings" charset="2"/>
              <a:buChar char=""/>
              <a:defRPr/>
            </a:pPr>
            <a:r>
              <a:rPr lang="es-ES" altLang="x-none" sz="1600" dirty="0" err="1">
                <a:solidFill>
                  <a:srgbClr val="800000"/>
                </a:solidFill>
              </a:rPr>
              <a:t>Helmet</a:t>
            </a:r>
            <a:r>
              <a:rPr lang="es-ES" altLang="x-none" sz="1600" dirty="0">
                <a:solidFill>
                  <a:srgbClr val="800000"/>
                </a:solidFill>
              </a:rPr>
              <a:t> menos complicaciones </a:t>
            </a:r>
            <a:r>
              <a:rPr lang="es-ES" altLang="x-none" sz="1600" dirty="0">
                <a:solidFill>
                  <a:srgbClr val="000000"/>
                </a:solidFill>
              </a:rPr>
              <a:t>(lesiones cutáneas, distensión gástrica, e irritación ocular). 0 vs 21 pacientes.</a:t>
            </a:r>
          </a:p>
          <a:p>
            <a:pPr lvl="1" eaLnBrk="1" hangingPunct="1">
              <a:spcBef>
                <a:spcPts val="400"/>
              </a:spcBef>
              <a:buClr>
                <a:srgbClr val="006633"/>
              </a:buClr>
              <a:buSzPct val="90000"/>
              <a:buFont typeface="Wingdings" charset="2"/>
              <a:buChar char=""/>
              <a:defRPr/>
            </a:pPr>
            <a:r>
              <a:rPr lang="es-ES" altLang="x-none" sz="1600" dirty="0">
                <a:solidFill>
                  <a:srgbClr val="000000"/>
                </a:solidFill>
              </a:rPr>
              <a:t>Intubación y mortalidad NS</a:t>
            </a:r>
          </a:p>
          <a:p>
            <a:pPr lvl="1" algn="r" eaLnBrk="1" hangingPunct="1">
              <a:spcBef>
                <a:spcPts val="350"/>
              </a:spcBef>
              <a:spcAft>
                <a:spcPts val="1200"/>
              </a:spcAft>
              <a:buSzPct val="60000"/>
              <a:buNone/>
              <a:defRPr/>
            </a:pPr>
            <a:r>
              <a:rPr lang="es-ES" altLang="x-none" sz="1400" dirty="0">
                <a:solidFill>
                  <a:srgbClr val="006633"/>
                </a:solidFill>
              </a:rPr>
              <a:t>Antonelli et al - </a:t>
            </a:r>
            <a:r>
              <a:rPr lang="es-ES" altLang="x-none" sz="1400" dirty="0" err="1">
                <a:solidFill>
                  <a:srgbClr val="006633"/>
                </a:solidFill>
              </a:rPr>
              <a:t>Critical</a:t>
            </a:r>
            <a:r>
              <a:rPr lang="es-ES" altLang="x-none" sz="1400" dirty="0">
                <a:solidFill>
                  <a:srgbClr val="006633"/>
                </a:solidFill>
              </a:rPr>
              <a:t> </a:t>
            </a:r>
            <a:r>
              <a:rPr lang="es-ES" altLang="x-none" sz="1400" dirty="0" err="1">
                <a:solidFill>
                  <a:srgbClr val="006633"/>
                </a:solidFill>
              </a:rPr>
              <a:t>Care</a:t>
            </a:r>
            <a:r>
              <a:rPr lang="es-ES" altLang="x-none" sz="1400" dirty="0">
                <a:solidFill>
                  <a:srgbClr val="006633"/>
                </a:solidFill>
              </a:rPr>
              <a:t> Medicine 2002; 30:602- 608</a:t>
            </a:r>
          </a:p>
          <a:p>
            <a:pPr eaLnBrk="1" hangingPunct="1">
              <a:spcBef>
                <a:spcPct val="0"/>
              </a:spcBef>
              <a:buClr>
                <a:srgbClr val="006633"/>
              </a:buClr>
              <a:buSzPct val="90000"/>
              <a:buFontTx/>
              <a:buAutoNum type="arabicPeriod"/>
              <a:defRPr/>
            </a:pPr>
            <a:r>
              <a:rPr lang="es-ES" altLang="x-none" sz="2000" dirty="0">
                <a:solidFill>
                  <a:srgbClr val="000000"/>
                </a:solidFill>
              </a:rPr>
              <a:t>Estudio caso-control sobre 33 con EPOC reagudizado:</a:t>
            </a:r>
          </a:p>
          <a:p>
            <a:pPr lvl="1" eaLnBrk="1" hangingPunct="1">
              <a:spcBef>
                <a:spcPts val="400"/>
              </a:spcBef>
              <a:buClr>
                <a:srgbClr val="006633"/>
              </a:buClr>
              <a:buSzPct val="90000"/>
              <a:buFont typeface="Wingdings" charset="2"/>
              <a:buChar char=""/>
              <a:defRPr/>
            </a:pPr>
            <a:r>
              <a:rPr lang="es-ES" altLang="x-none" sz="1600" dirty="0" err="1">
                <a:solidFill>
                  <a:srgbClr val="800000"/>
                </a:solidFill>
              </a:rPr>
              <a:t>Helmet</a:t>
            </a:r>
            <a:r>
              <a:rPr lang="es-ES" altLang="x-none" sz="1600" dirty="0">
                <a:solidFill>
                  <a:srgbClr val="800000"/>
                </a:solidFill>
              </a:rPr>
              <a:t> mejor tolerado (ningún abandono) y menos complicaciones</a:t>
            </a:r>
          </a:p>
          <a:p>
            <a:pPr lvl="1" eaLnBrk="1" hangingPunct="1">
              <a:spcBef>
                <a:spcPts val="400"/>
              </a:spcBef>
              <a:buClr>
                <a:srgbClr val="006633"/>
              </a:buClr>
              <a:buSzPct val="90000"/>
              <a:buFont typeface="Wingdings" charset="2"/>
              <a:buChar char=""/>
              <a:defRPr/>
            </a:pPr>
            <a:r>
              <a:rPr lang="es-ES" altLang="x-none" sz="1600" dirty="0" err="1">
                <a:solidFill>
                  <a:srgbClr val="800000"/>
                </a:solidFill>
              </a:rPr>
              <a:t>Helmet</a:t>
            </a:r>
            <a:r>
              <a:rPr lang="es-ES" altLang="x-none" sz="1600" dirty="0">
                <a:solidFill>
                  <a:srgbClr val="800000"/>
                </a:solidFill>
              </a:rPr>
              <a:t> menos y mas lento descenso de pCO2 y menos ascenso del pH</a:t>
            </a:r>
          </a:p>
          <a:p>
            <a:pPr lvl="1" eaLnBrk="1" hangingPunct="1">
              <a:spcBef>
                <a:spcPts val="400"/>
              </a:spcBef>
              <a:buClr>
                <a:srgbClr val="006633"/>
              </a:buClr>
              <a:buSzPct val="90000"/>
              <a:buFont typeface="Wingdings" charset="2"/>
              <a:buChar char=""/>
              <a:defRPr/>
            </a:pPr>
            <a:r>
              <a:rPr lang="es-ES" altLang="x-none" sz="1600" dirty="0">
                <a:solidFill>
                  <a:srgbClr val="000000"/>
                </a:solidFill>
              </a:rPr>
              <a:t>Intubación, mortalidad, estancia en UCI NS</a:t>
            </a:r>
          </a:p>
          <a:p>
            <a:pPr lvl="1" algn="r" eaLnBrk="1" hangingPunct="1">
              <a:spcBef>
                <a:spcPts val="350"/>
              </a:spcBef>
              <a:spcAft>
                <a:spcPts val="1200"/>
              </a:spcAft>
              <a:buSzPct val="90000"/>
              <a:buNone/>
              <a:defRPr/>
            </a:pPr>
            <a:r>
              <a:rPr lang="es-ES" altLang="x-none" sz="1400" dirty="0">
                <a:solidFill>
                  <a:srgbClr val="006633"/>
                </a:solidFill>
              </a:rPr>
              <a:t>Antonelli et al - </a:t>
            </a:r>
            <a:r>
              <a:rPr lang="es-ES" altLang="x-none" sz="1400" dirty="0" err="1">
                <a:solidFill>
                  <a:srgbClr val="006633"/>
                </a:solidFill>
              </a:rPr>
              <a:t>Anesthesiology</a:t>
            </a:r>
            <a:r>
              <a:rPr lang="es-ES" altLang="x-none" sz="1400" dirty="0">
                <a:solidFill>
                  <a:srgbClr val="006633"/>
                </a:solidFill>
              </a:rPr>
              <a:t>. 2004 Jan;100(1):16-24.</a:t>
            </a:r>
          </a:p>
          <a:p>
            <a:pPr eaLnBrk="1" hangingPunct="1">
              <a:spcBef>
                <a:spcPts val="500"/>
              </a:spcBef>
              <a:buClr>
                <a:srgbClr val="006633"/>
              </a:buClr>
              <a:buSzPct val="90000"/>
              <a:buFontTx/>
              <a:buAutoNum type="arabicPeriod"/>
              <a:defRPr/>
            </a:pPr>
            <a:r>
              <a:rPr lang="es-ES" altLang="x-none" sz="2000" dirty="0">
                <a:solidFill>
                  <a:srgbClr val="000000"/>
                </a:solidFill>
              </a:rPr>
              <a:t>Estudio comparativo sobre 10 pacientes con EPOC  y </a:t>
            </a:r>
            <a:r>
              <a:rPr lang="es-ES" altLang="x-none" sz="1800" dirty="0">
                <a:solidFill>
                  <a:srgbClr val="000000"/>
                </a:solidFill>
                <a:latin typeface="Wingdings" charset="2"/>
              </a:rPr>
              <a:t></a:t>
            </a:r>
            <a:r>
              <a:rPr lang="es-ES" altLang="x-none" sz="2000" dirty="0">
                <a:solidFill>
                  <a:srgbClr val="000000"/>
                </a:solidFill>
              </a:rPr>
              <a:t> CO2</a:t>
            </a:r>
          </a:p>
          <a:p>
            <a:pPr lvl="1" eaLnBrk="1" hangingPunct="1">
              <a:spcBef>
                <a:spcPts val="400"/>
              </a:spcBef>
              <a:buClr>
                <a:srgbClr val="006633"/>
              </a:buClr>
              <a:buSzPct val="90000"/>
              <a:buFont typeface="Wingdings" charset="2"/>
              <a:buChar char=""/>
              <a:defRPr/>
            </a:pPr>
            <a:r>
              <a:rPr lang="es-ES" altLang="x-none" sz="1600" dirty="0">
                <a:solidFill>
                  <a:srgbClr val="000000"/>
                </a:solidFill>
              </a:rPr>
              <a:t>Gases y esfuerzo inspiratorio NS </a:t>
            </a:r>
            <a:r>
              <a:rPr lang="es-ES" altLang="x-none" sz="1600" dirty="0" err="1">
                <a:solidFill>
                  <a:srgbClr val="000000"/>
                </a:solidFill>
              </a:rPr>
              <a:t>Helmet</a:t>
            </a:r>
            <a:r>
              <a:rPr lang="es-ES" altLang="x-none" sz="1600" dirty="0">
                <a:solidFill>
                  <a:srgbClr val="000000"/>
                </a:solidFill>
              </a:rPr>
              <a:t> vs M. Facial</a:t>
            </a:r>
          </a:p>
          <a:p>
            <a:pPr lvl="1" eaLnBrk="1" hangingPunct="1">
              <a:spcBef>
                <a:spcPts val="400"/>
              </a:spcBef>
              <a:buClr>
                <a:srgbClr val="006633"/>
              </a:buClr>
              <a:buSzPct val="90000"/>
              <a:buFont typeface="Wingdings" charset="2"/>
              <a:buChar char=""/>
              <a:defRPr/>
            </a:pPr>
            <a:r>
              <a:rPr lang="es-ES" altLang="x-none" sz="1600" dirty="0">
                <a:solidFill>
                  <a:srgbClr val="800000"/>
                </a:solidFill>
              </a:rPr>
              <a:t>Mas </a:t>
            </a:r>
            <a:r>
              <a:rPr lang="es-ES" altLang="x-none" sz="1600" dirty="0" err="1">
                <a:solidFill>
                  <a:srgbClr val="800000"/>
                </a:solidFill>
              </a:rPr>
              <a:t>asincronía</a:t>
            </a:r>
            <a:r>
              <a:rPr lang="es-ES" altLang="x-none" sz="1600" dirty="0">
                <a:solidFill>
                  <a:srgbClr val="800000"/>
                </a:solidFill>
              </a:rPr>
              <a:t> con </a:t>
            </a:r>
            <a:r>
              <a:rPr lang="es-ES" altLang="x-none" sz="1600" dirty="0" err="1">
                <a:solidFill>
                  <a:srgbClr val="800000"/>
                </a:solidFill>
              </a:rPr>
              <a:t>helmet</a:t>
            </a:r>
            <a:r>
              <a:rPr lang="es-ES" altLang="x-none" sz="1600" dirty="0">
                <a:solidFill>
                  <a:srgbClr val="800000"/>
                </a:solidFill>
              </a:rPr>
              <a:t> por retraso del </a:t>
            </a:r>
            <a:r>
              <a:rPr lang="es-ES" altLang="x-none" sz="1600" dirty="0" err="1">
                <a:solidFill>
                  <a:srgbClr val="800000"/>
                </a:solidFill>
              </a:rPr>
              <a:t>trigger</a:t>
            </a:r>
            <a:endParaRPr lang="es-ES" altLang="x-none" sz="1600" dirty="0">
              <a:solidFill>
                <a:srgbClr val="800000"/>
              </a:solidFill>
            </a:endParaRPr>
          </a:p>
          <a:p>
            <a:pPr lvl="1" algn="r" eaLnBrk="1" hangingPunct="1">
              <a:spcBef>
                <a:spcPts val="350"/>
              </a:spcBef>
              <a:buSzPct val="90000"/>
              <a:buNone/>
              <a:defRPr/>
            </a:pPr>
            <a:r>
              <a:rPr lang="es-ES" altLang="x-none" sz="1400" dirty="0" err="1">
                <a:solidFill>
                  <a:srgbClr val="006633"/>
                </a:solidFill>
              </a:rPr>
              <a:t>Novalesi</a:t>
            </a:r>
            <a:r>
              <a:rPr lang="es-ES" altLang="x-none" sz="1400" dirty="0">
                <a:solidFill>
                  <a:srgbClr val="006633"/>
                </a:solidFill>
              </a:rPr>
              <a:t> et al - </a:t>
            </a:r>
            <a:r>
              <a:rPr lang="en-US" altLang="x-none" sz="1400" dirty="0">
                <a:solidFill>
                  <a:srgbClr val="006633"/>
                </a:solidFill>
              </a:rPr>
              <a:t>Intensive Care Med (2007) 33:74–81</a:t>
            </a:r>
          </a:p>
        </p:txBody>
      </p:sp>
    </p:spTree>
    <p:extLst>
      <p:ext uri="{BB962C8B-B14F-4D97-AF65-F5344CB8AC3E}">
        <p14:creationId xmlns:p14="http://schemas.microsoft.com/office/powerpoint/2010/main" val="262292510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additive="repl">
                                        <p:cTn id="6" dur="1" fill="hold">
                                          <p:stCondLst>
                                            <p:cond delay="0"/>
                                          </p:stCondLst>
                                        </p:cTn>
                                        <p:tgtEl>
                                          <p:spTgt spid="37890">
                                            <p:txEl>
                                              <p:pRg st="0" end="0"/>
                                            </p:txEl>
                                          </p:spTgt>
                                        </p:tgtEl>
                                        <p:attrNameLst>
                                          <p:attrName>style.visibility</p:attrName>
                                        </p:attrNameLst>
                                      </p:cBhvr>
                                      <p:to>
                                        <p:strVal val="visible"/>
                                      </p:to>
                                    </p:set>
                                    <p:animEffect transition="in" filter="wipe(down)">
                                      <p:cBhvr additive="repl">
                                        <p:cTn id="7" dur="500"/>
                                        <p:tgtEl>
                                          <p:spTgt spid="37890">
                                            <p:txEl>
                                              <p:pRg st="0" end="0"/>
                                            </p:txEl>
                                          </p:spTgt>
                                        </p:tgtEl>
                                      </p:cBhvr>
                                    </p:animEffect>
                                  </p:childTnLst>
                                </p:cTn>
                              </p:par>
                              <p:par>
                                <p:cTn id="8" presetID="22" presetClass="entr" presetSubtype="4" fill="hold" nodeType="withEffect">
                                  <p:stCondLst>
                                    <p:cond delay="0"/>
                                  </p:stCondLst>
                                  <p:childTnLst>
                                    <p:set>
                                      <p:cBhvr additive="repl">
                                        <p:cTn id="9" dur="1" fill="hold">
                                          <p:stCondLst>
                                            <p:cond delay="0"/>
                                          </p:stCondLst>
                                        </p:cTn>
                                        <p:tgtEl>
                                          <p:spTgt spid="37890">
                                            <p:txEl>
                                              <p:pRg st="1" end="1"/>
                                            </p:txEl>
                                          </p:spTgt>
                                        </p:tgtEl>
                                        <p:attrNameLst>
                                          <p:attrName>style.visibility</p:attrName>
                                        </p:attrNameLst>
                                      </p:cBhvr>
                                      <p:to>
                                        <p:strVal val="visible"/>
                                      </p:to>
                                    </p:set>
                                    <p:animEffect transition="in" filter="wipe(down)">
                                      <p:cBhvr additive="repl">
                                        <p:cTn id="10" dur="500"/>
                                        <p:tgtEl>
                                          <p:spTgt spid="37890">
                                            <p:txEl>
                                              <p:pRg st="1" end="1"/>
                                            </p:txEl>
                                          </p:spTgt>
                                        </p:tgtEl>
                                      </p:cBhvr>
                                    </p:animEffect>
                                  </p:childTnLst>
                                </p:cTn>
                              </p:par>
                              <p:par>
                                <p:cTn id="11" presetID="22" presetClass="entr" presetSubtype="4" fill="hold" nodeType="withEffect">
                                  <p:stCondLst>
                                    <p:cond delay="0"/>
                                  </p:stCondLst>
                                  <p:childTnLst>
                                    <p:set>
                                      <p:cBhvr additive="repl">
                                        <p:cTn id="12" dur="1" fill="hold">
                                          <p:stCondLst>
                                            <p:cond delay="0"/>
                                          </p:stCondLst>
                                        </p:cTn>
                                        <p:tgtEl>
                                          <p:spTgt spid="37890">
                                            <p:txEl>
                                              <p:pRg st="2" end="2"/>
                                            </p:txEl>
                                          </p:spTgt>
                                        </p:tgtEl>
                                        <p:attrNameLst>
                                          <p:attrName>style.visibility</p:attrName>
                                        </p:attrNameLst>
                                      </p:cBhvr>
                                      <p:to>
                                        <p:strVal val="visible"/>
                                      </p:to>
                                    </p:set>
                                    <p:animEffect transition="in" filter="wipe(down)">
                                      <p:cBhvr additive="repl">
                                        <p:cTn id="13" dur="500"/>
                                        <p:tgtEl>
                                          <p:spTgt spid="37890">
                                            <p:txEl>
                                              <p:pRg st="2" end="2"/>
                                            </p:txEl>
                                          </p:spTgt>
                                        </p:tgtEl>
                                      </p:cBhvr>
                                    </p:animEffect>
                                  </p:childTnLst>
                                </p:cTn>
                              </p:par>
                              <p:par>
                                <p:cTn id="14" presetID="22" presetClass="entr" presetSubtype="4" fill="hold" nodeType="withEffect">
                                  <p:stCondLst>
                                    <p:cond delay="0"/>
                                  </p:stCondLst>
                                  <p:childTnLst>
                                    <p:set>
                                      <p:cBhvr additive="repl">
                                        <p:cTn id="15" dur="1" fill="hold">
                                          <p:stCondLst>
                                            <p:cond delay="0"/>
                                          </p:stCondLst>
                                        </p:cTn>
                                        <p:tgtEl>
                                          <p:spTgt spid="37890">
                                            <p:txEl>
                                              <p:pRg st="3" end="3"/>
                                            </p:txEl>
                                          </p:spTgt>
                                        </p:tgtEl>
                                        <p:attrNameLst>
                                          <p:attrName>style.visibility</p:attrName>
                                        </p:attrNameLst>
                                      </p:cBhvr>
                                      <p:to>
                                        <p:strVal val="visible"/>
                                      </p:to>
                                    </p:set>
                                    <p:animEffect transition="in" filter="wipe(down)">
                                      <p:cBhvr additive="repl">
                                        <p:cTn id="16" dur="500"/>
                                        <p:tgtEl>
                                          <p:spTgt spid="37890">
                                            <p:txEl>
                                              <p:pRg st="3" end="3"/>
                                            </p:txEl>
                                          </p:spTgt>
                                        </p:tgtEl>
                                      </p:cBhvr>
                                    </p:animEffect>
                                  </p:childTnLst>
                                </p:cTn>
                              </p:par>
                              <p:par>
                                <p:cTn id="17" presetID="22" presetClass="entr" presetSubtype="4" fill="hold" nodeType="withEffect">
                                  <p:stCondLst>
                                    <p:cond delay="0"/>
                                  </p:stCondLst>
                                  <p:childTnLst>
                                    <p:set>
                                      <p:cBhvr additive="repl">
                                        <p:cTn id="18" dur="1" fill="hold">
                                          <p:stCondLst>
                                            <p:cond delay="0"/>
                                          </p:stCondLst>
                                        </p:cTn>
                                        <p:tgtEl>
                                          <p:spTgt spid="37890">
                                            <p:txEl>
                                              <p:pRg st="4" end="4"/>
                                            </p:txEl>
                                          </p:spTgt>
                                        </p:tgtEl>
                                        <p:attrNameLst>
                                          <p:attrName>style.visibility</p:attrName>
                                        </p:attrNameLst>
                                      </p:cBhvr>
                                      <p:to>
                                        <p:strVal val="visible"/>
                                      </p:to>
                                    </p:set>
                                    <p:animEffect transition="in" filter="wipe(down)">
                                      <p:cBhvr additive="repl">
                                        <p:cTn id="19" dur="500"/>
                                        <p:tgtEl>
                                          <p:spTgt spid="37890">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additive="repl">
                                        <p:cTn id="23" dur="1" fill="hold">
                                          <p:stCondLst>
                                            <p:cond delay="0"/>
                                          </p:stCondLst>
                                        </p:cTn>
                                        <p:tgtEl>
                                          <p:spTgt spid="37890">
                                            <p:txEl>
                                              <p:pRg st="5" end="5"/>
                                            </p:txEl>
                                          </p:spTgt>
                                        </p:tgtEl>
                                        <p:attrNameLst>
                                          <p:attrName>style.visibility</p:attrName>
                                        </p:attrNameLst>
                                      </p:cBhvr>
                                      <p:to>
                                        <p:strVal val="visible"/>
                                      </p:to>
                                    </p:set>
                                    <p:animEffect transition="in" filter="wipe(down)">
                                      <p:cBhvr additive="repl">
                                        <p:cTn id="24" dur="500"/>
                                        <p:tgtEl>
                                          <p:spTgt spid="37890">
                                            <p:txEl>
                                              <p:pRg st="5" end="5"/>
                                            </p:txEl>
                                          </p:spTgt>
                                        </p:tgtEl>
                                      </p:cBhvr>
                                    </p:animEffect>
                                  </p:childTnLst>
                                </p:cTn>
                              </p:par>
                              <p:par>
                                <p:cTn id="25" presetID="22" presetClass="entr" presetSubtype="4" fill="hold" nodeType="withEffect">
                                  <p:stCondLst>
                                    <p:cond delay="0"/>
                                  </p:stCondLst>
                                  <p:childTnLst>
                                    <p:set>
                                      <p:cBhvr additive="repl">
                                        <p:cTn id="26" dur="1" fill="hold">
                                          <p:stCondLst>
                                            <p:cond delay="0"/>
                                          </p:stCondLst>
                                        </p:cTn>
                                        <p:tgtEl>
                                          <p:spTgt spid="37890">
                                            <p:txEl>
                                              <p:pRg st="6" end="6"/>
                                            </p:txEl>
                                          </p:spTgt>
                                        </p:tgtEl>
                                        <p:attrNameLst>
                                          <p:attrName>style.visibility</p:attrName>
                                        </p:attrNameLst>
                                      </p:cBhvr>
                                      <p:to>
                                        <p:strVal val="visible"/>
                                      </p:to>
                                    </p:set>
                                    <p:animEffect transition="in" filter="wipe(down)">
                                      <p:cBhvr additive="repl">
                                        <p:cTn id="27" dur="500"/>
                                        <p:tgtEl>
                                          <p:spTgt spid="37890">
                                            <p:txEl>
                                              <p:pRg st="6" end="6"/>
                                            </p:txEl>
                                          </p:spTgt>
                                        </p:tgtEl>
                                      </p:cBhvr>
                                    </p:animEffect>
                                  </p:childTnLst>
                                </p:cTn>
                              </p:par>
                              <p:par>
                                <p:cTn id="28" presetID="22" presetClass="entr" presetSubtype="4" fill="hold" nodeType="withEffect">
                                  <p:stCondLst>
                                    <p:cond delay="0"/>
                                  </p:stCondLst>
                                  <p:childTnLst>
                                    <p:set>
                                      <p:cBhvr additive="repl">
                                        <p:cTn id="29" dur="1" fill="hold">
                                          <p:stCondLst>
                                            <p:cond delay="0"/>
                                          </p:stCondLst>
                                        </p:cTn>
                                        <p:tgtEl>
                                          <p:spTgt spid="37890">
                                            <p:txEl>
                                              <p:pRg st="7" end="7"/>
                                            </p:txEl>
                                          </p:spTgt>
                                        </p:tgtEl>
                                        <p:attrNameLst>
                                          <p:attrName>style.visibility</p:attrName>
                                        </p:attrNameLst>
                                      </p:cBhvr>
                                      <p:to>
                                        <p:strVal val="visible"/>
                                      </p:to>
                                    </p:set>
                                    <p:animEffect transition="in" filter="wipe(down)">
                                      <p:cBhvr additive="repl">
                                        <p:cTn id="30" dur="500"/>
                                        <p:tgtEl>
                                          <p:spTgt spid="37890">
                                            <p:txEl>
                                              <p:pRg st="7" end="7"/>
                                            </p:txEl>
                                          </p:spTgt>
                                        </p:tgtEl>
                                      </p:cBhvr>
                                    </p:animEffect>
                                  </p:childTnLst>
                                </p:cTn>
                              </p:par>
                              <p:par>
                                <p:cTn id="31" presetID="22" presetClass="entr" presetSubtype="4" fill="hold" nodeType="withEffect">
                                  <p:stCondLst>
                                    <p:cond delay="0"/>
                                  </p:stCondLst>
                                  <p:childTnLst>
                                    <p:set>
                                      <p:cBhvr additive="repl">
                                        <p:cTn id="32" dur="1" fill="hold">
                                          <p:stCondLst>
                                            <p:cond delay="0"/>
                                          </p:stCondLst>
                                        </p:cTn>
                                        <p:tgtEl>
                                          <p:spTgt spid="37890">
                                            <p:txEl>
                                              <p:pRg st="8" end="8"/>
                                            </p:txEl>
                                          </p:spTgt>
                                        </p:tgtEl>
                                        <p:attrNameLst>
                                          <p:attrName>style.visibility</p:attrName>
                                        </p:attrNameLst>
                                      </p:cBhvr>
                                      <p:to>
                                        <p:strVal val="visible"/>
                                      </p:to>
                                    </p:set>
                                    <p:animEffect transition="in" filter="wipe(down)">
                                      <p:cBhvr additive="repl">
                                        <p:cTn id="33" dur="500"/>
                                        <p:tgtEl>
                                          <p:spTgt spid="37890">
                                            <p:txEl>
                                              <p:pRg st="8" end="8"/>
                                            </p:txEl>
                                          </p:spTgt>
                                        </p:tgtEl>
                                      </p:cBhvr>
                                    </p:animEffect>
                                  </p:childTnLst>
                                </p:cTn>
                              </p:par>
                              <p:par>
                                <p:cTn id="34" presetID="22" presetClass="entr" presetSubtype="4" fill="hold" nodeType="withEffect">
                                  <p:stCondLst>
                                    <p:cond delay="0"/>
                                  </p:stCondLst>
                                  <p:childTnLst>
                                    <p:set>
                                      <p:cBhvr additive="repl">
                                        <p:cTn id="35" dur="1" fill="hold">
                                          <p:stCondLst>
                                            <p:cond delay="0"/>
                                          </p:stCondLst>
                                        </p:cTn>
                                        <p:tgtEl>
                                          <p:spTgt spid="37890">
                                            <p:txEl>
                                              <p:pRg st="9" end="9"/>
                                            </p:txEl>
                                          </p:spTgt>
                                        </p:tgtEl>
                                        <p:attrNameLst>
                                          <p:attrName>style.visibility</p:attrName>
                                        </p:attrNameLst>
                                      </p:cBhvr>
                                      <p:to>
                                        <p:strVal val="visible"/>
                                      </p:to>
                                    </p:set>
                                    <p:animEffect transition="in" filter="wipe(down)">
                                      <p:cBhvr additive="repl">
                                        <p:cTn id="36" dur="500"/>
                                        <p:tgtEl>
                                          <p:spTgt spid="37890">
                                            <p:txEl>
                                              <p:pRg st="9" end="9"/>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nodeType="clickEffect">
                                  <p:stCondLst>
                                    <p:cond delay="0"/>
                                  </p:stCondLst>
                                  <p:childTnLst>
                                    <p:set>
                                      <p:cBhvr additive="repl">
                                        <p:cTn id="40" dur="1" fill="hold">
                                          <p:stCondLst>
                                            <p:cond delay="0"/>
                                          </p:stCondLst>
                                        </p:cTn>
                                        <p:tgtEl>
                                          <p:spTgt spid="37890">
                                            <p:txEl>
                                              <p:pRg st="10" end="10"/>
                                            </p:txEl>
                                          </p:spTgt>
                                        </p:tgtEl>
                                        <p:attrNameLst>
                                          <p:attrName>style.visibility</p:attrName>
                                        </p:attrNameLst>
                                      </p:cBhvr>
                                      <p:to>
                                        <p:strVal val="visible"/>
                                      </p:to>
                                    </p:set>
                                    <p:animEffect transition="in" filter="wipe(down)">
                                      <p:cBhvr additive="repl">
                                        <p:cTn id="41" dur="500"/>
                                        <p:tgtEl>
                                          <p:spTgt spid="37890">
                                            <p:txEl>
                                              <p:pRg st="10" end="10"/>
                                            </p:txEl>
                                          </p:spTgt>
                                        </p:tgtEl>
                                      </p:cBhvr>
                                    </p:animEffect>
                                  </p:childTnLst>
                                </p:cTn>
                              </p:par>
                              <p:par>
                                <p:cTn id="42" presetID="22" presetClass="entr" presetSubtype="4" fill="hold" nodeType="withEffect">
                                  <p:stCondLst>
                                    <p:cond delay="0"/>
                                  </p:stCondLst>
                                  <p:childTnLst>
                                    <p:set>
                                      <p:cBhvr additive="repl">
                                        <p:cTn id="43" dur="1" fill="hold">
                                          <p:stCondLst>
                                            <p:cond delay="0"/>
                                          </p:stCondLst>
                                        </p:cTn>
                                        <p:tgtEl>
                                          <p:spTgt spid="37890">
                                            <p:txEl>
                                              <p:pRg st="11" end="11"/>
                                            </p:txEl>
                                          </p:spTgt>
                                        </p:tgtEl>
                                        <p:attrNameLst>
                                          <p:attrName>style.visibility</p:attrName>
                                        </p:attrNameLst>
                                      </p:cBhvr>
                                      <p:to>
                                        <p:strVal val="visible"/>
                                      </p:to>
                                    </p:set>
                                    <p:animEffect transition="in" filter="wipe(down)">
                                      <p:cBhvr additive="repl">
                                        <p:cTn id="44" dur="500"/>
                                        <p:tgtEl>
                                          <p:spTgt spid="37890">
                                            <p:txEl>
                                              <p:pRg st="11" end="11"/>
                                            </p:txEl>
                                          </p:spTgt>
                                        </p:tgtEl>
                                      </p:cBhvr>
                                    </p:animEffect>
                                  </p:childTnLst>
                                </p:cTn>
                              </p:par>
                              <p:par>
                                <p:cTn id="45" presetID="22" presetClass="entr" presetSubtype="4" fill="hold" nodeType="withEffect">
                                  <p:stCondLst>
                                    <p:cond delay="0"/>
                                  </p:stCondLst>
                                  <p:childTnLst>
                                    <p:set>
                                      <p:cBhvr additive="repl">
                                        <p:cTn id="46" dur="1" fill="hold">
                                          <p:stCondLst>
                                            <p:cond delay="0"/>
                                          </p:stCondLst>
                                        </p:cTn>
                                        <p:tgtEl>
                                          <p:spTgt spid="37890">
                                            <p:txEl>
                                              <p:pRg st="12" end="12"/>
                                            </p:txEl>
                                          </p:spTgt>
                                        </p:tgtEl>
                                        <p:attrNameLst>
                                          <p:attrName>style.visibility</p:attrName>
                                        </p:attrNameLst>
                                      </p:cBhvr>
                                      <p:to>
                                        <p:strVal val="visible"/>
                                      </p:to>
                                    </p:set>
                                    <p:animEffect transition="in" filter="wipe(down)">
                                      <p:cBhvr additive="repl">
                                        <p:cTn id="47" dur="500"/>
                                        <p:tgtEl>
                                          <p:spTgt spid="37890">
                                            <p:txEl>
                                              <p:pRg st="12" end="12"/>
                                            </p:txEl>
                                          </p:spTgt>
                                        </p:tgtEl>
                                      </p:cBhvr>
                                    </p:animEffect>
                                  </p:childTnLst>
                                </p:cTn>
                              </p:par>
                              <p:par>
                                <p:cTn id="48" presetID="22" presetClass="entr" presetSubtype="4" fill="hold" nodeType="withEffect">
                                  <p:stCondLst>
                                    <p:cond delay="0"/>
                                  </p:stCondLst>
                                  <p:childTnLst>
                                    <p:set>
                                      <p:cBhvr additive="repl">
                                        <p:cTn id="49" dur="1" fill="hold">
                                          <p:stCondLst>
                                            <p:cond delay="0"/>
                                          </p:stCondLst>
                                        </p:cTn>
                                        <p:tgtEl>
                                          <p:spTgt spid="37890">
                                            <p:txEl>
                                              <p:pRg st="13" end="13"/>
                                            </p:txEl>
                                          </p:spTgt>
                                        </p:tgtEl>
                                        <p:attrNameLst>
                                          <p:attrName>style.visibility</p:attrName>
                                        </p:attrNameLst>
                                      </p:cBhvr>
                                      <p:to>
                                        <p:strVal val="visible"/>
                                      </p:to>
                                    </p:set>
                                    <p:animEffect transition="in" filter="wipe(down)">
                                      <p:cBhvr additive="repl">
                                        <p:cTn id="50" dur="500"/>
                                        <p:tgtEl>
                                          <p:spTgt spid="37890">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a:extLst>
              <a:ext uri="{FF2B5EF4-FFF2-40B4-BE49-F238E27FC236}">
                <a16:creationId xmlns:a16="http://schemas.microsoft.com/office/drawing/2014/main" id="{9E5AA0D9-6609-F649-AAD5-C4190542DC1B}"/>
              </a:ext>
            </a:extLst>
          </p:cNvPr>
          <p:cNvSpPr txBox="1">
            <a:spLocks noChangeArrowheads="1"/>
          </p:cNvSpPr>
          <p:nvPr/>
        </p:nvSpPr>
        <p:spPr bwMode="auto">
          <a:xfrm>
            <a:off x="767408" y="4365625"/>
            <a:ext cx="10297144" cy="172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457200" indent="-457200">
              <a:spcBef>
                <a:spcPct val="20000"/>
              </a:spcBef>
              <a:buChar char="•"/>
              <a:tabLst>
                <a:tab pos="1027113" algn="l"/>
                <a:tab pos="1941513" algn="l"/>
                <a:tab pos="2855913" algn="l"/>
                <a:tab pos="3770313" algn="l"/>
                <a:tab pos="4684713" algn="l"/>
                <a:tab pos="5599113" algn="l"/>
                <a:tab pos="6513513" algn="l"/>
                <a:tab pos="7427913" algn="l"/>
                <a:tab pos="8342313" algn="l"/>
                <a:tab pos="9256713" algn="l"/>
                <a:tab pos="10171113" algn="l"/>
              </a:tabLst>
              <a:defRPr sz="3200">
                <a:solidFill>
                  <a:schemeClr val="tx1"/>
                </a:solidFill>
                <a:latin typeface="Arial" charset="0"/>
                <a:ea typeface="ＭＳ Ｐゴシック" charset="-128"/>
              </a:defRPr>
            </a:lvl1pPr>
            <a:lvl2pPr marL="668338" indent="-325438">
              <a:spcBef>
                <a:spcPct val="20000"/>
              </a:spcBef>
              <a:buChar char="–"/>
              <a:tabLst>
                <a:tab pos="1027113" algn="l"/>
                <a:tab pos="1941513" algn="l"/>
                <a:tab pos="2855913" algn="l"/>
                <a:tab pos="3770313" algn="l"/>
                <a:tab pos="4684713" algn="l"/>
                <a:tab pos="5599113" algn="l"/>
                <a:tab pos="6513513" algn="l"/>
                <a:tab pos="7427913" algn="l"/>
                <a:tab pos="8342313" algn="l"/>
                <a:tab pos="9256713" algn="l"/>
                <a:tab pos="10171113" algn="l"/>
              </a:tabLst>
              <a:defRPr sz="2800">
                <a:solidFill>
                  <a:schemeClr val="tx1"/>
                </a:solidFill>
                <a:latin typeface="Arial" charset="0"/>
                <a:ea typeface="ＭＳ Ｐゴシック" charset="-128"/>
              </a:defRPr>
            </a:lvl2pPr>
            <a:lvl3pPr>
              <a:spcBef>
                <a:spcPct val="20000"/>
              </a:spcBef>
              <a:buChar char="•"/>
              <a:tabLst>
                <a:tab pos="1027113" algn="l"/>
                <a:tab pos="1941513" algn="l"/>
                <a:tab pos="2855913" algn="l"/>
                <a:tab pos="3770313" algn="l"/>
                <a:tab pos="4684713" algn="l"/>
                <a:tab pos="5599113" algn="l"/>
                <a:tab pos="6513513" algn="l"/>
                <a:tab pos="7427913" algn="l"/>
                <a:tab pos="8342313" algn="l"/>
                <a:tab pos="9256713" algn="l"/>
                <a:tab pos="10171113" algn="l"/>
              </a:tabLst>
              <a:defRPr sz="2400">
                <a:solidFill>
                  <a:schemeClr val="tx1"/>
                </a:solidFill>
                <a:latin typeface="Arial" charset="0"/>
                <a:ea typeface="ＭＳ Ｐゴシック" charset="-128"/>
              </a:defRPr>
            </a:lvl3pPr>
            <a:lvl4pPr>
              <a:spcBef>
                <a:spcPct val="20000"/>
              </a:spcBef>
              <a:buChar char="–"/>
              <a:tabLst>
                <a:tab pos="1027113" algn="l"/>
                <a:tab pos="1941513" algn="l"/>
                <a:tab pos="2855913" algn="l"/>
                <a:tab pos="3770313" algn="l"/>
                <a:tab pos="4684713" algn="l"/>
                <a:tab pos="5599113" algn="l"/>
                <a:tab pos="6513513" algn="l"/>
                <a:tab pos="7427913" algn="l"/>
                <a:tab pos="8342313" algn="l"/>
                <a:tab pos="9256713" algn="l"/>
                <a:tab pos="10171113" algn="l"/>
              </a:tabLst>
              <a:defRPr sz="2000">
                <a:solidFill>
                  <a:schemeClr val="tx1"/>
                </a:solidFill>
                <a:latin typeface="Arial" charset="0"/>
                <a:ea typeface="ＭＳ Ｐゴシック" charset="-128"/>
              </a:defRPr>
            </a:lvl4pPr>
            <a:lvl5pPr>
              <a:spcBef>
                <a:spcPct val="20000"/>
              </a:spcBef>
              <a:buChar char="»"/>
              <a:tabLst>
                <a:tab pos="1027113" algn="l"/>
                <a:tab pos="1941513" algn="l"/>
                <a:tab pos="2855913" algn="l"/>
                <a:tab pos="3770313" algn="l"/>
                <a:tab pos="4684713" algn="l"/>
                <a:tab pos="5599113" algn="l"/>
                <a:tab pos="6513513" algn="l"/>
                <a:tab pos="7427913" algn="l"/>
                <a:tab pos="8342313" algn="l"/>
                <a:tab pos="9256713" algn="l"/>
                <a:tab pos="10171113" algn="l"/>
              </a:tabLst>
              <a:defRPr sz="2000">
                <a:solidFill>
                  <a:schemeClr val="tx1"/>
                </a:solidFill>
                <a:latin typeface="Arial" charset="0"/>
                <a:ea typeface="ＭＳ Ｐゴシック" charset="-128"/>
              </a:defRPr>
            </a:lvl5pPr>
            <a:lvl6pPr marL="2514600" indent="-228600" defTabSz="449263" eaLnBrk="0" fontAlgn="base" hangingPunct="0">
              <a:spcBef>
                <a:spcPct val="20000"/>
              </a:spcBef>
              <a:spcAft>
                <a:spcPct val="0"/>
              </a:spcAft>
              <a:buChar char="»"/>
              <a:tabLst>
                <a:tab pos="1027113" algn="l"/>
                <a:tab pos="1941513" algn="l"/>
                <a:tab pos="2855913" algn="l"/>
                <a:tab pos="3770313" algn="l"/>
                <a:tab pos="4684713" algn="l"/>
                <a:tab pos="5599113" algn="l"/>
                <a:tab pos="6513513" algn="l"/>
                <a:tab pos="7427913" algn="l"/>
                <a:tab pos="8342313" algn="l"/>
                <a:tab pos="9256713" algn="l"/>
                <a:tab pos="10171113" algn="l"/>
              </a:tabLst>
              <a:defRPr sz="2000">
                <a:solidFill>
                  <a:schemeClr val="tx1"/>
                </a:solidFill>
                <a:latin typeface="Arial" charset="0"/>
                <a:ea typeface="ＭＳ Ｐゴシック" charset="-128"/>
              </a:defRPr>
            </a:lvl6pPr>
            <a:lvl7pPr marL="2971800" indent="-228600" defTabSz="449263" eaLnBrk="0" fontAlgn="base" hangingPunct="0">
              <a:spcBef>
                <a:spcPct val="20000"/>
              </a:spcBef>
              <a:spcAft>
                <a:spcPct val="0"/>
              </a:spcAft>
              <a:buChar char="»"/>
              <a:tabLst>
                <a:tab pos="1027113" algn="l"/>
                <a:tab pos="1941513" algn="l"/>
                <a:tab pos="2855913" algn="l"/>
                <a:tab pos="3770313" algn="l"/>
                <a:tab pos="4684713" algn="l"/>
                <a:tab pos="5599113" algn="l"/>
                <a:tab pos="6513513" algn="l"/>
                <a:tab pos="7427913" algn="l"/>
                <a:tab pos="8342313" algn="l"/>
                <a:tab pos="9256713" algn="l"/>
                <a:tab pos="10171113" algn="l"/>
              </a:tabLst>
              <a:defRPr sz="2000">
                <a:solidFill>
                  <a:schemeClr val="tx1"/>
                </a:solidFill>
                <a:latin typeface="Arial" charset="0"/>
                <a:ea typeface="ＭＳ Ｐゴシック" charset="-128"/>
              </a:defRPr>
            </a:lvl7pPr>
            <a:lvl8pPr marL="3429000" indent="-228600" defTabSz="449263" eaLnBrk="0" fontAlgn="base" hangingPunct="0">
              <a:spcBef>
                <a:spcPct val="20000"/>
              </a:spcBef>
              <a:spcAft>
                <a:spcPct val="0"/>
              </a:spcAft>
              <a:buChar char="»"/>
              <a:tabLst>
                <a:tab pos="1027113" algn="l"/>
                <a:tab pos="1941513" algn="l"/>
                <a:tab pos="2855913" algn="l"/>
                <a:tab pos="3770313" algn="l"/>
                <a:tab pos="4684713" algn="l"/>
                <a:tab pos="5599113" algn="l"/>
                <a:tab pos="6513513" algn="l"/>
                <a:tab pos="7427913" algn="l"/>
                <a:tab pos="8342313" algn="l"/>
                <a:tab pos="9256713" algn="l"/>
                <a:tab pos="10171113" algn="l"/>
              </a:tabLst>
              <a:defRPr sz="2000">
                <a:solidFill>
                  <a:schemeClr val="tx1"/>
                </a:solidFill>
                <a:latin typeface="Arial" charset="0"/>
                <a:ea typeface="ＭＳ Ｐゴシック" charset="-128"/>
              </a:defRPr>
            </a:lvl8pPr>
            <a:lvl9pPr marL="3886200" indent="-228600" defTabSz="449263" eaLnBrk="0" fontAlgn="base" hangingPunct="0">
              <a:spcBef>
                <a:spcPct val="20000"/>
              </a:spcBef>
              <a:spcAft>
                <a:spcPct val="0"/>
              </a:spcAft>
              <a:buChar char="»"/>
              <a:tabLst>
                <a:tab pos="1027113" algn="l"/>
                <a:tab pos="1941513" algn="l"/>
                <a:tab pos="2855913" algn="l"/>
                <a:tab pos="3770313" algn="l"/>
                <a:tab pos="4684713" algn="l"/>
                <a:tab pos="5599113" algn="l"/>
                <a:tab pos="6513513" algn="l"/>
                <a:tab pos="7427913" algn="l"/>
                <a:tab pos="8342313" algn="l"/>
                <a:tab pos="9256713" algn="l"/>
                <a:tab pos="10171113" algn="l"/>
              </a:tabLst>
              <a:defRPr sz="2000">
                <a:solidFill>
                  <a:schemeClr val="tx1"/>
                </a:solidFill>
                <a:latin typeface="Arial" charset="0"/>
                <a:ea typeface="ＭＳ Ｐゴシック" charset="-128"/>
              </a:defRPr>
            </a:lvl9pPr>
          </a:lstStyle>
          <a:p>
            <a:pPr eaLnBrk="1" hangingPunct="1">
              <a:spcBef>
                <a:spcPts val="500"/>
              </a:spcBef>
              <a:spcAft>
                <a:spcPts val="600"/>
              </a:spcAft>
              <a:buClr>
                <a:srgbClr val="006633"/>
              </a:buClr>
              <a:buSzPct val="90000"/>
              <a:buFontTx/>
              <a:buAutoNum type="arabicPeriod" startAt="4"/>
              <a:defRPr/>
            </a:pPr>
            <a:r>
              <a:rPr lang="es-ES" altLang="x-none" sz="2000" dirty="0">
                <a:solidFill>
                  <a:srgbClr val="000000"/>
                </a:solidFill>
              </a:rPr>
              <a:t>ECA </a:t>
            </a:r>
            <a:r>
              <a:rPr lang="es-ES" altLang="x-none" sz="2000" dirty="0" err="1">
                <a:solidFill>
                  <a:srgbClr val="000000"/>
                </a:solidFill>
              </a:rPr>
              <a:t>multicéntrico</a:t>
            </a:r>
            <a:r>
              <a:rPr lang="es-ES" altLang="x-none" sz="2000" dirty="0">
                <a:solidFill>
                  <a:srgbClr val="000000"/>
                </a:solidFill>
              </a:rPr>
              <a:t> sobre 80 pacientes EPOC con IRA </a:t>
            </a:r>
            <a:r>
              <a:rPr lang="es-ES" altLang="x-none" sz="2000" dirty="0" err="1">
                <a:solidFill>
                  <a:srgbClr val="000000"/>
                </a:solidFill>
              </a:rPr>
              <a:t>hipercápnica</a:t>
            </a:r>
            <a:r>
              <a:rPr lang="es-ES" altLang="x-none" sz="2000" dirty="0">
                <a:solidFill>
                  <a:srgbClr val="000000"/>
                </a:solidFill>
              </a:rPr>
              <a:t> comparando </a:t>
            </a:r>
            <a:r>
              <a:rPr lang="es-ES" altLang="x-none" sz="2000" dirty="0" err="1">
                <a:solidFill>
                  <a:srgbClr val="000000"/>
                </a:solidFill>
              </a:rPr>
              <a:t>Helmet</a:t>
            </a:r>
            <a:r>
              <a:rPr lang="es-ES" altLang="x-none" sz="2000" dirty="0">
                <a:solidFill>
                  <a:srgbClr val="000000"/>
                </a:solidFill>
              </a:rPr>
              <a:t> </a:t>
            </a:r>
            <a:r>
              <a:rPr lang="es-ES" altLang="x-none" sz="2000" dirty="0" err="1">
                <a:solidFill>
                  <a:srgbClr val="000000"/>
                </a:solidFill>
              </a:rPr>
              <a:t>Next</a:t>
            </a:r>
            <a:r>
              <a:rPr lang="es-ES" altLang="x-none" sz="2000" dirty="0">
                <a:solidFill>
                  <a:srgbClr val="000000"/>
                </a:solidFill>
              </a:rPr>
              <a:t> vs M. Facial</a:t>
            </a:r>
          </a:p>
          <a:p>
            <a:pPr lvl="1" eaLnBrk="1" hangingPunct="1">
              <a:spcBef>
                <a:spcPts val="400"/>
              </a:spcBef>
              <a:buClr>
                <a:srgbClr val="006633"/>
              </a:buClr>
              <a:buSzPct val="90000"/>
              <a:buFont typeface="Wingdings" charset="2"/>
              <a:buChar char=""/>
              <a:defRPr/>
            </a:pPr>
            <a:r>
              <a:rPr lang="es-ES" altLang="x-none" sz="1600" dirty="0">
                <a:solidFill>
                  <a:srgbClr val="000000"/>
                </a:solidFill>
              </a:rPr>
              <a:t>No hay diferencia en cuanto a mejoría de gases, FR, confort e intubación durante las primeras 6 h.</a:t>
            </a:r>
          </a:p>
          <a:p>
            <a:pPr lvl="1" eaLnBrk="1" hangingPunct="1">
              <a:spcBef>
                <a:spcPts val="400"/>
              </a:spcBef>
              <a:buClr>
                <a:srgbClr val="006633"/>
              </a:buClr>
              <a:buSzPct val="90000"/>
              <a:buFont typeface="Wingdings" charset="2"/>
              <a:buChar char=""/>
              <a:defRPr/>
            </a:pPr>
            <a:r>
              <a:rPr lang="es-ES" altLang="x-none" sz="1600" dirty="0">
                <a:solidFill>
                  <a:srgbClr val="800000"/>
                </a:solidFill>
              </a:rPr>
              <a:t>M. Facial mejor para score de disnea (1-10) que </a:t>
            </a:r>
            <a:r>
              <a:rPr lang="es-ES" altLang="x-none" sz="1600" dirty="0" err="1">
                <a:solidFill>
                  <a:srgbClr val="800000"/>
                </a:solidFill>
              </a:rPr>
              <a:t>Helmet</a:t>
            </a:r>
            <a:r>
              <a:rPr lang="es-ES" altLang="x-none" sz="1600" dirty="0">
                <a:solidFill>
                  <a:srgbClr val="800000"/>
                </a:solidFill>
              </a:rPr>
              <a:t> (p&lt; 0.005)</a:t>
            </a:r>
          </a:p>
          <a:p>
            <a:pPr lvl="1" algn="r" eaLnBrk="1" hangingPunct="1">
              <a:spcBef>
                <a:spcPts val="350"/>
              </a:spcBef>
              <a:spcAft>
                <a:spcPts val="1200"/>
              </a:spcAft>
              <a:buSzPct val="60000"/>
              <a:buNone/>
              <a:defRPr/>
            </a:pPr>
            <a:endParaRPr lang="es-ES" altLang="x-none" sz="1400" dirty="0">
              <a:solidFill>
                <a:srgbClr val="006633"/>
              </a:solidFill>
            </a:endParaRPr>
          </a:p>
        </p:txBody>
      </p:sp>
      <p:pic>
        <p:nvPicPr>
          <p:cNvPr id="38915" name="Picture 3">
            <a:extLst>
              <a:ext uri="{FF2B5EF4-FFF2-40B4-BE49-F238E27FC236}">
                <a16:creationId xmlns:a16="http://schemas.microsoft.com/office/drawing/2014/main" id="{4D61E3B3-A1F7-684E-8ECA-28009353849F}"/>
              </a:ext>
            </a:extLst>
          </p:cNvPr>
          <p:cNvPicPr>
            <a:picLocks noChangeAspect="1" noChangeArrowheads="1"/>
          </p:cNvPicPr>
          <p:nvPr/>
        </p:nvPicPr>
        <p:blipFill>
          <a:blip r:embed="rId3"/>
          <a:srcRect/>
          <a:stretch>
            <a:fillRect/>
          </a:stretch>
        </p:blipFill>
        <p:spPr bwMode="auto">
          <a:xfrm>
            <a:off x="1703388" y="1628775"/>
            <a:ext cx="368300" cy="503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38916" name="Picture 4">
            <a:extLst>
              <a:ext uri="{FF2B5EF4-FFF2-40B4-BE49-F238E27FC236}">
                <a16:creationId xmlns:a16="http://schemas.microsoft.com/office/drawing/2014/main" id="{4F93499E-856A-8248-A41F-1BE7E9054BCA}"/>
              </a:ext>
            </a:extLst>
          </p:cNvPr>
          <p:cNvPicPr>
            <a:picLocks noChangeAspect="1" noChangeArrowheads="1"/>
          </p:cNvPicPr>
          <p:nvPr/>
        </p:nvPicPr>
        <p:blipFill>
          <a:blip r:embed="rId4"/>
          <a:srcRect/>
          <a:stretch>
            <a:fillRect/>
          </a:stretch>
        </p:blipFill>
        <p:spPr bwMode="auto">
          <a:xfrm>
            <a:off x="2170114" y="1628776"/>
            <a:ext cx="4645025" cy="1528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51205" name="Text Box 1">
            <a:extLst>
              <a:ext uri="{FF2B5EF4-FFF2-40B4-BE49-F238E27FC236}">
                <a16:creationId xmlns:a16="http://schemas.microsoft.com/office/drawing/2014/main" id="{2A094CBD-EDC6-754C-A0F0-E1DDDCA9403C}"/>
              </a:ext>
            </a:extLst>
          </p:cNvPr>
          <p:cNvSpPr txBox="1">
            <a:spLocks noChangeArrowheads="1"/>
          </p:cNvSpPr>
          <p:nvPr/>
        </p:nvSpPr>
        <p:spPr bwMode="auto">
          <a:xfrm>
            <a:off x="3071813" y="260350"/>
            <a:ext cx="6697662" cy="648370"/>
          </a:xfrm>
          <a:prstGeom prst="rect">
            <a:avLst/>
          </a:prstGeom>
          <a:solidFill>
            <a:srgbClr val="FFF9A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r>
              <a:rPr lang="es-ES" altLang="es-ES" sz="3600" dirty="0" err="1">
                <a:solidFill>
                  <a:schemeClr val="accent6">
                    <a:lumMod val="75000"/>
                  </a:schemeClr>
                </a:solidFill>
                <a:latin typeface="+mj-lt"/>
                <a:ea typeface="+mj-ea"/>
              </a:rPr>
              <a:t>Helmet</a:t>
            </a:r>
            <a:r>
              <a:rPr lang="es-ES" altLang="es-ES" sz="3600" dirty="0">
                <a:solidFill>
                  <a:schemeClr val="accent6">
                    <a:lumMod val="75000"/>
                  </a:schemeClr>
                </a:solidFill>
                <a:latin typeface="+mj-lt"/>
                <a:ea typeface="+mj-ea"/>
              </a:rPr>
              <a:t> vs mascarilla </a:t>
            </a:r>
            <a:r>
              <a:rPr lang="es-ES" altLang="es-ES" sz="3600" dirty="0" err="1">
                <a:solidFill>
                  <a:schemeClr val="accent6">
                    <a:lumMod val="75000"/>
                  </a:schemeClr>
                </a:solidFill>
                <a:latin typeface="+mj-lt"/>
                <a:ea typeface="+mj-ea"/>
              </a:rPr>
              <a:t>oronasal</a:t>
            </a:r>
            <a:endParaRPr lang="es-ES" altLang="es-ES" sz="3600" dirty="0">
              <a:solidFill>
                <a:schemeClr val="accent6">
                  <a:lumMod val="75000"/>
                </a:schemeClr>
              </a:solidFill>
              <a:latin typeface="+mj-lt"/>
              <a:ea typeface="+mj-ea"/>
            </a:endParaRPr>
          </a:p>
        </p:txBody>
      </p:sp>
      <p:sp>
        <p:nvSpPr>
          <p:cNvPr id="51206" name="Rectángulo 1">
            <a:extLst>
              <a:ext uri="{FF2B5EF4-FFF2-40B4-BE49-F238E27FC236}">
                <a16:creationId xmlns:a16="http://schemas.microsoft.com/office/drawing/2014/main" id="{0727F7F4-62B3-234E-AB82-684E352234C5}"/>
              </a:ext>
            </a:extLst>
          </p:cNvPr>
          <p:cNvSpPr>
            <a:spLocks noChangeArrowheads="1"/>
          </p:cNvSpPr>
          <p:nvPr/>
        </p:nvSpPr>
        <p:spPr bwMode="auto">
          <a:xfrm>
            <a:off x="1719187" y="3182939"/>
            <a:ext cx="44069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bg1"/>
                </a:solidFill>
                <a:latin typeface="Arial" panose="020B0604020202020204" pitchFamily="34" charset="0"/>
                <a:ea typeface="ＭＳ Ｐゴシック" panose="020B0600070205080204" pitchFamily="34" charset="-128"/>
              </a:defRPr>
            </a:lvl1pPr>
            <a:lvl2pPr>
              <a:defRPr sz="2400">
                <a:solidFill>
                  <a:schemeClr val="bg1"/>
                </a:solidFill>
                <a:latin typeface="Arial" panose="020B0604020202020204" pitchFamily="34" charset="0"/>
                <a:ea typeface="ＭＳ Ｐゴシック" panose="020B0600070205080204" pitchFamily="34" charset="-128"/>
              </a:defRPr>
            </a:lvl2pPr>
            <a:lvl3pPr>
              <a:defRPr sz="2400">
                <a:solidFill>
                  <a:schemeClr val="bg1"/>
                </a:solidFill>
                <a:latin typeface="Arial" panose="020B0604020202020204" pitchFamily="34" charset="0"/>
                <a:ea typeface="ＭＳ Ｐゴシック" panose="020B0600070205080204" pitchFamily="34" charset="-128"/>
              </a:defRPr>
            </a:lvl3pPr>
            <a:lvl4pPr>
              <a:defRPr sz="2400">
                <a:solidFill>
                  <a:schemeClr val="bg1"/>
                </a:solidFill>
                <a:latin typeface="Arial" panose="020B0604020202020204" pitchFamily="34" charset="0"/>
                <a:ea typeface="ＭＳ Ｐゴシック" panose="020B0600070205080204" pitchFamily="34" charset="-128"/>
              </a:defRPr>
            </a:lvl4pPr>
            <a:lvl5pPr>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pPr lvl="1" algn="r" eaLnBrk="1" hangingPunct="1">
              <a:spcBef>
                <a:spcPts val="350"/>
              </a:spcBef>
              <a:spcAft>
                <a:spcPts val="1200"/>
              </a:spcAft>
              <a:buSzPct val="60000"/>
            </a:pPr>
            <a:r>
              <a:rPr lang="es-ES" altLang="es-ES" sz="1400">
                <a:solidFill>
                  <a:srgbClr val="006633"/>
                </a:solidFill>
              </a:rPr>
              <a:t>Pisani L. et al – Eur Respir J 2015; 45:691- 699</a:t>
            </a:r>
          </a:p>
        </p:txBody>
      </p:sp>
      <p:pic>
        <p:nvPicPr>
          <p:cNvPr id="4" name="Imagen 3">
            <a:extLst>
              <a:ext uri="{FF2B5EF4-FFF2-40B4-BE49-F238E27FC236}">
                <a16:creationId xmlns:a16="http://schemas.microsoft.com/office/drawing/2014/main" id="{836E48F7-281D-234D-95D5-554DCD3C1D28}"/>
              </a:ext>
            </a:extLst>
          </p:cNvPr>
          <p:cNvPicPr>
            <a:picLocks noChangeAspect="1"/>
          </p:cNvPicPr>
          <p:nvPr/>
        </p:nvPicPr>
        <p:blipFill>
          <a:blip r:embed="rId5"/>
          <a:srcRect/>
          <a:stretch>
            <a:fillRect/>
          </a:stretch>
        </p:blipFill>
        <p:spPr bwMode="auto">
          <a:xfrm>
            <a:off x="7032625" y="1484313"/>
            <a:ext cx="3479800" cy="207645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476800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additive="repl">
                                        <p:cTn id="6" dur="1" fill="hold">
                                          <p:stCondLst>
                                            <p:cond delay="0"/>
                                          </p:stCondLst>
                                        </p:cTn>
                                        <p:tgtEl>
                                          <p:spTgt spid="38914">
                                            <p:txEl>
                                              <p:pRg st="0" end="0"/>
                                            </p:txEl>
                                          </p:spTgt>
                                        </p:tgtEl>
                                        <p:attrNameLst>
                                          <p:attrName>style.visibility</p:attrName>
                                        </p:attrNameLst>
                                      </p:cBhvr>
                                      <p:to>
                                        <p:strVal val="visible"/>
                                      </p:to>
                                    </p:set>
                                    <p:animEffect transition="in" filter="wipe(down)">
                                      <p:cBhvr additive="repl">
                                        <p:cTn id="7" dur="500"/>
                                        <p:tgtEl>
                                          <p:spTgt spid="389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additive="repl">
                                        <p:cTn id="11" dur="1" fill="hold">
                                          <p:stCondLst>
                                            <p:cond delay="0"/>
                                          </p:stCondLst>
                                        </p:cTn>
                                        <p:tgtEl>
                                          <p:spTgt spid="38914">
                                            <p:txEl>
                                              <p:pRg st="1" end="1"/>
                                            </p:txEl>
                                          </p:spTgt>
                                        </p:tgtEl>
                                        <p:attrNameLst>
                                          <p:attrName>style.visibility</p:attrName>
                                        </p:attrNameLst>
                                      </p:cBhvr>
                                      <p:to>
                                        <p:strVal val="visible"/>
                                      </p:to>
                                    </p:set>
                                    <p:animEffect transition="in" filter="wipe(down)">
                                      <p:cBhvr additive="repl">
                                        <p:cTn id="12" dur="500"/>
                                        <p:tgtEl>
                                          <p:spTgt spid="389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additive="repl">
                                        <p:cTn id="16" dur="1" fill="hold">
                                          <p:stCondLst>
                                            <p:cond delay="0"/>
                                          </p:stCondLst>
                                        </p:cTn>
                                        <p:tgtEl>
                                          <p:spTgt spid="38914">
                                            <p:txEl>
                                              <p:pRg st="2" end="2"/>
                                            </p:txEl>
                                          </p:spTgt>
                                        </p:tgtEl>
                                        <p:attrNameLst>
                                          <p:attrName>style.visibility</p:attrName>
                                        </p:attrNameLst>
                                      </p:cBhvr>
                                      <p:to>
                                        <p:strVal val="visible"/>
                                      </p:to>
                                    </p:set>
                                    <p:animEffect transition="in" filter="wipe(down)">
                                      <p:cBhvr additive="repl">
                                        <p:cTn id="17" dur="500"/>
                                        <p:tgtEl>
                                          <p:spTgt spid="38914">
                                            <p:txEl>
                                              <p:pRg st="2" end="2"/>
                                            </p:txEl>
                                          </p:spTgt>
                                        </p:tgtEl>
                                      </p:cBhvr>
                                    </p:animEffec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a:extLst>
              <a:ext uri="{FF2B5EF4-FFF2-40B4-BE49-F238E27FC236}">
                <a16:creationId xmlns:a16="http://schemas.microsoft.com/office/drawing/2014/main" id="{DEB5F551-7F24-E148-996B-ED968879A490}"/>
              </a:ext>
            </a:extLst>
          </p:cNvPr>
          <p:cNvSpPr txBox="1">
            <a:spLocks noChangeArrowheads="1"/>
          </p:cNvSpPr>
          <p:nvPr/>
        </p:nvSpPr>
        <p:spPr bwMode="auto">
          <a:xfrm>
            <a:off x="3359150" y="2708275"/>
            <a:ext cx="6400800" cy="865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eaLnBrk="1" hangingPunct="1">
              <a:spcBef>
                <a:spcPts val="700"/>
              </a:spcBef>
              <a:buSzPct val="65000"/>
              <a:defRPr/>
            </a:pPr>
            <a:r>
              <a:rPr lang="es-ES" sz="2800" i="1" dirty="0">
                <a:solidFill>
                  <a:srgbClr val="5F5F5F"/>
                </a:solidFill>
              </a:rPr>
              <a:t>Técnica general de colocación</a:t>
            </a:r>
          </a:p>
        </p:txBody>
      </p:sp>
      <p:pic>
        <p:nvPicPr>
          <p:cNvPr id="11267" name="Picture 2">
            <a:extLst>
              <a:ext uri="{FF2B5EF4-FFF2-40B4-BE49-F238E27FC236}">
                <a16:creationId xmlns:a16="http://schemas.microsoft.com/office/drawing/2014/main" id="{4E9441DF-848C-524C-BDF7-1E2B02E78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3284539"/>
            <a:ext cx="6624638" cy="250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7171" name="Picture 3">
            <a:extLst>
              <a:ext uri="{FF2B5EF4-FFF2-40B4-BE49-F238E27FC236}">
                <a16:creationId xmlns:a16="http://schemas.microsoft.com/office/drawing/2014/main" id="{29B0C56F-3AC1-F84A-BAAB-3ED25B9B65A4}"/>
              </a:ext>
            </a:extLst>
          </p:cNvPr>
          <p:cNvPicPr>
            <a:picLocks noChangeAspect="1" noChangeArrowheads="1"/>
          </p:cNvPicPr>
          <p:nvPr/>
        </p:nvPicPr>
        <p:blipFill>
          <a:blip r:embed="rId4"/>
          <a:srcRect/>
          <a:stretch>
            <a:fillRect/>
          </a:stretch>
        </p:blipFill>
        <p:spPr bwMode="auto">
          <a:xfrm>
            <a:off x="2768601" y="2827339"/>
            <a:ext cx="447675"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Tree>
    <p:extLst>
      <p:ext uri="{BB962C8B-B14F-4D97-AF65-F5344CB8AC3E}">
        <p14:creationId xmlns:p14="http://schemas.microsoft.com/office/powerpoint/2010/main" val="3436708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81EE5416-D7F0-0440-9AF8-C47D4D5E6866}"/>
              </a:ext>
            </a:extLst>
          </p:cNvPr>
          <p:cNvSpPr txBox="1">
            <a:spLocks noChangeArrowheads="1"/>
          </p:cNvSpPr>
          <p:nvPr/>
        </p:nvSpPr>
        <p:spPr bwMode="auto">
          <a:xfrm>
            <a:off x="3287689" y="116632"/>
            <a:ext cx="6624736" cy="648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charset="0"/>
                <a:ea typeface="ＭＳ Ｐゴシック" charset="-128"/>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charset="0"/>
                <a:ea typeface="ＭＳ Ｐゴシック" charset="-128"/>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9pPr>
          </a:lstStyle>
          <a:p>
            <a:pPr eaLnBrk="1" hangingPunct="1">
              <a:spcBef>
                <a:spcPct val="0"/>
              </a:spcBef>
              <a:buFontTx/>
              <a:buNone/>
              <a:defRPr/>
            </a:pPr>
            <a:r>
              <a:rPr lang="es-ES" altLang="x-none" sz="3600" dirty="0">
                <a:solidFill>
                  <a:schemeClr val="accent6">
                    <a:lumMod val="75000"/>
                  </a:schemeClr>
                </a:solidFill>
                <a:latin typeface="+mj-lt"/>
                <a:ea typeface="+mj-ea"/>
              </a:rPr>
              <a:t>Técnica general de colocación</a:t>
            </a:r>
          </a:p>
        </p:txBody>
      </p:sp>
      <p:sp>
        <p:nvSpPr>
          <p:cNvPr id="22530" name="Text Box 2">
            <a:extLst>
              <a:ext uri="{FF2B5EF4-FFF2-40B4-BE49-F238E27FC236}">
                <a16:creationId xmlns:a16="http://schemas.microsoft.com/office/drawing/2014/main" id="{ABED4854-4E1C-4243-B030-77B9995C1715}"/>
              </a:ext>
            </a:extLst>
          </p:cNvPr>
          <p:cNvSpPr txBox="1">
            <a:spLocks noChangeArrowheads="1"/>
          </p:cNvSpPr>
          <p:nvPr/>
        </p:nvSpPr>
        <p:spPr bwMode="auto">
          <a:xfrm>
            <a:off x="407368" y="1628800"/>
            <a:ext cx="7848872" cy="42635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490538" indent="-457200" eaLnBrk="0" hangingPunct="0">
              <a:tabLst>
                <a:tab pos="1060450" algn="l"/>
                <a:tab pos="1974850" algn="l"/>
                <a:tab pos="2889250" algn="l"/>
                <a:tab pos="3803650" algn="l"/>
                <a:tab pos="4718050" algn="l"/>
                <a:tab pos="5632450" algn="l"/>
                <a:tab pos="6546850" algn="l"/>
                <a:tab pos="7461250" algn="l"/>
                <a:tab pos="8375650" algn="l"/>
                <a:tab pos="9290050" algn="l"/>
                <a:tab pos="10204450" algn="l"/>
              </a:tabLst>
              <a:defRPr sz="2400">
                <a:solidFill>
                  <a:schemeClr val="bg1"/>
                </a:solidFill>
                <a:latin typeface="Arial" charset="0"/>
                <a:ea typeface="ＭＳ Ｐゴシック" charset="-128"/>
              </a:defRPr>
            </a:lvl1pPr>
            <a:lvl2pPr eaLnBrk="0" hangingPunct="0">
              <a:tabLst>
                <a:tab pos="1060450" algn="l"/>
                <a:tab pos="1974850" algn="l"/>
                <a:tab pos="2889250" algn="l"/>
                <a:tab pos="3803650" algn="l"/>
                <a:tab pos="4718050" algn="l"/>
                <a:tab pos="5632450" algn="l"/>
                <a:tab pos="6546850" algn="l"/>
                <a:tab pos="7461250" algn="l"/>
                <a:tab pos="8375650" algn="l"/>
                <a:tab pos="9290050" algn="l"/>
                <a:tab pos="10204450" algn="l"/>
              </a:tabLst>
              <a:defRPr sz="2400">
                <a:solidFill>
                  <a:schemeClr val="bg1"/>
                </a:solidFill>
                <a:latin typeface="Arial" charset="0"/>
                <a:ea typeface="ＭＳ Ｐゴシック" charset="-128"/>
              </a:defRPr>
            </a:lvl2pPr>
            <a:lvl3pPr eaLnBrk="0" hangingPunct="0">
              <a:tabLst>
                <a:tab pos="1060450" algn="l"/>
                <a:tab pos="1974850" algn="l"/>
                <a:tab pos="2889250" algn="l"/>
                <a:tab pos="3803650" algn="l"/>
                <a:tab pos="4718050" algn="l"/>
                <a:tab pos="5632450" algn="l"/>
                <a:tab pos="6546850" algn="l"/>
                <a:tab pos="7461250" algn="l"/>
                <a:tab pos="8375650" algn="l"/>
                <a:tab pos="9290050" algn="l"/>
                <a:tab pos="10204450" algn="l"/>
              </a:tabLst>
              <a:defRPr sz="2400">
                <a:solidFill>
                  <a:schemeClr val="bg1"/>
                </a:solidFill>
                <a:latin typeface="Arial" charset="0"/>
                <a:ea typeface="ＭＳ Ｐゴシック" charset="-128"/>
              </a:defRPr>
            </a:lvl3pPr>
            <a:lvl4pPr eaLnBrk="0" hangingPunct="0">
              <a:tabLst>
                <a:tab pos="1060450" algn="l"/>
                <a:tab pos="1974850" algn="l"/>
                <a:tab pos="2889250" algn="l"/>
                <a:tab pos="3803650" algn="l"/>
                <a:tab pos="4718050" algn="l"/>
                <a:tab pos="5632450" algn="l"/>
                <a:tab pos="6546850" algn="l"/>
                <a:tab pos="7461250" algn="l"/>
                <a:tab pos="8375650" algn="l"/>
                <a:tab pos="9290050" algn="l"/>
                <a:tab pos="10204450" algn="l"/>
              </a:tabLst>
              <a:defRPr sz="2400">
                <a:solidFill>
                  <a:schemeClr val="bg1"/>
                </a:solidFill>
                <a:latin typeface="Arial" charset="0"/>
                <a:ea typeface="ＭＳ Ｐゴシック" charset="-128"/>
              </a:defRPr>
            </a:lvl4pPr>
            <a:lvl5pPr eaLnBrk="0" hangingPunct="0">
              <a:tabLst>
                <a:tab pos="1060450" algn="l"/>
                <a:tab pos="1974850" algn="l"/>
                <a:tab pos="2889250" algn="l"/>
                <a:tab pos="3803650" algn="l"/>
                <a:tab pos="4718050" algn="l"/>
                <a:tab pos="5632450" algn="l"/>
                <a:tab pos="6546850" algn="l"/>
                <a:tab pos="7461250" algn="l"/>
                <a:tab pos="8375650" algn="l"/>
                <a:tab pos="9290050" algn="l"/>
                <a:tab pos="10204450"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1060450" algn="l"/>
                <a:tab pos="1974850" algn="l"/>
                <a:tab pos="2889250" algn="l"/>
                <a:tab pos="3803650" algn="l"/>
                <a:tab pos="4718050" algn="l"/>
                <a:tab pos="5632450" algn="l"/>
                <a:tab pos="6546850" algn="l"/>
                <a:tab pos="7461250" algn="l"/>
                <a:tab pos="8375650" algn="l"/>
                <a:tab pos="9290050" algn="l"/>
                <a:tab pos="10204450"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1060450" algn="l"/>
                <a:tab pos="1974850" algn="l"/>
                <a:tab pos="2889250" algn="l"/>
                <a:tab pos="3803650" algn="l"/>
                <a:tab pos="4718050" algn="l"/>
                <a:tab pos="5632450" algn="l"/>
                <a:tab pos="6546850" algn="l"/>
                <a:tab pos="7461250" algn="l"/>
                <a:tab pos="8375650" algn="l"/>
                <a:tab pos="9290050" algn="l"/>
                <a:tab pos="10204450"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1060450" algn="l"/>
                <a:tab pos="1974850" algn="l"/>
                <a:tab pos="2889250" algn="l"/>
                <a:tab pos="3803650" algn="l"/>
                <a:tab pos="4718050" algn="l"/>
                <a:tab pos="5632450" algn="l"/>
                <a:tab pos="6546850" algn="l"/>
                <a:tab pos="7461250" algn="l"/>
                <a:tab pos="8375650" algn="l"/>
                <a:tab pos="9290050" algn="l"/>
                <a:tab pos="10204450"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1060450" algn="l"/>
                <a:tab pos="1974850" algn="l"/>
                <a:tab pos="2889250" algn="l"/>
                <a:tab pos="3803650" algn="l"/>
                <a:tab pos="4718050" algn="l"/>
                <a:tab pos="5632450" algn="l"/>
                <a:tab pos="6546850" algn="l"/>
                <a:tab pos="7461250" algn="l"/>
                <a:tab pos="8375650" algn="l"/>
                <a:tab pos="9290050" algn="l"/>
                <a:tab pos="10204450" algn="l"/>
              </a:tabLst>
              <a:defRPr sz="2400">
                <a:solidFill>
                  <a:schemeClr val="bg1"/>
                </a:solidFill>
                <a:latin typeface="Arial" charset="0"/>
                <a:ea typeface="ＭＳ Ｐゴシック" charset="-128"/>
              </a:defRPr>
            </a:lvl9pPr>
          </a:lstStyle>
          <a:p>
            <a:pPr eaLnBrk="1" hangingPunct="1">
              <a:spcAft>
                <a:spcPts val="1200"/>
              </a:spcAft>
              <a:buClr>
                <a:srgbClr val="006633"/>
              </a:buClr>
              <a:buSzPct val="101000"/>
              <a:buFont typeface="Times New Roman" charset="0"/>
              <a:buAutoNum type="arabicPeriod"/>
              <a:defRPr/>
            </a:pPr>
            <a:r>
              <a:rPr lang="es-ES" altLang="x-none" sz="1800" b="1" dirty="0">
                <a:solidFill>
                  <a:srgbClr val="0066CC"/>
                </a:solidFill>
                <a:latin typeface="Franklin Gothic Book" charset="0"/>
              </a:rPr>
              <a:t>Elegir </a:t>
            </a:r>
            <a:r>
              <a:rPr lang="es-ES" altLang="x-none" sz="1800" b="1" dirty="0">
                <a:solidFill>
                  <a:srgbClr val="000000"/>
                </a:solidFill>
                <a:latin typeface="Franklin Gothic Book" charset="0"/>
              </a:rPr>
              <a:t>al modelo y el tamaño adecuados (plantillas)</a:t>
            </a:r>
          </a:p>
          <a:p>
            <a:pPr eaLnBrk="1" hangingPunct="1">
              <a:spcAft>
                <a:spcPts val="1200"/>
              </a:spcAft>
              <a:buClr>
                <a:srgbClr val="006633"/>
              </a:buClr>
              <a:buSzPct val="101000"/>
              <a:buFont typeface="Times New Roman" charset="0"/>
              <a:buAutoNum type="arabicPeriod"/>
              <a:defRPr/>
            </a:pPr>
            <a:r>
              <a:rPr lang="es-ES" altLang="x-none" sz="1800" b="1" dirty="0">
                <a:solidFill>
                  <a:srgbClr val="0066CC"/>
                </a:solidFill>
                <a:latin typeface="Franklin Gothic Book" charset="0"/>
              </a:rPr>
              <a:t>Posición</a:t>
            </a:r>
            <a:r>
              <a:rPr lang="es-ES" altLang="x-none" sz="1800" dirty="0">
                <a:solidFill>
                  <a:srgbClr val="0066CC"/>
                </a:solidFill>
                <a:latin typeface="Franklin Gothic Book" charset="0"/>
              </a:rPr>
              <a:t> </a:t>
            </a:r>
            <a:r>
              <a:rPr lang="es-ES" altLang="x-none" sz="1800" dirty="0">
                <a:solidFill>
                  <a:srgbClr val="000000"/>
                </a:solidFill>
                <a:latin typeface="Franklin Gothic Book" charset="0"/>
              </a:rPr>
              <a:t>óptima para el paciente (cabecera a 45º)</a:t>
            </a:r>
          </a:p>
          <a:p>
            <a:pPr eaLnBrk="1" hangingPunct="1">
              <a:spcAft>
                <a:spcPts val="1200"/>
              </a:spcAft>
              <a:buClr>
                <a:srgbClr val="006633"/>
              </a:buClr>
              <a:buSzPct val="101000"/>
              <a:buFont typeface="Times New Roman" charset="0"/>
              <a:buAutoNum type="arabicPeriod"/>
              <a:defRPr/>
            </a:pPr>
            <a:r>
              <a:rPr lang="es-ES" altLang="x-none" sz="1800" b="1" dirty="0">
                <a:solidFill>
                  <a:srgbClr val="0066CC"/>
                </a:solidFill>
                <a:latin typeface="Franklin Gothic Book" charset="0"/>
              </a:rPr>
              <a:t>Pre-montar</a:t>
            </a:r>
            <a:r>
              <a:rPr lang="es-ES" altLang="x-none" sz="1800" b="1" dirty="0">
                <a:solidFill>
                  <a:srgbClr val="000000"/>
                </a:solidFill>
                <a:latin typeface="Franklin Gothic Book" charset="0"/>
              </a:rPr>
              <a:t> </a:t>
            </a:r>
            <a:r>
              <a:rPr lang="es-ES" altLang="x-none" sz="1800" dirty="0">
                <a:solidFill>
                  <a:srgbClr val="000000"/>
                </a:solidFill>
                <a:latin typeface="Franklin Gothic Book" charset="0"/>
              </a:rPr>
              <a:t>antes todo el sistema</a:t>
            </a:r>
          </a:p>
          <a:p>
            <a:pPr eaLnBrk="1" hangingPunct="1">
              <a:spcAft>
                <a:spcPts val="1200"/>
              </a:spcAft>
              <a:buClr>
                <a:srgbClr val="006633"/>
              </a:buClr>
              <a:buSzPct val="101000"/>
              <a:buFont typeface="Times New Roman" charset="0"/>
              <a:buAutoNum type="arabicPeriod"/>
              <a:defRPr/>
            </a:pPr>
            <a:r>
              <a:rPr lang="es-ES" altLang="x-none" sz="1800" b="1" dirty="0">
                <a:solidFill>
                  <a:srgbClr val="0066CC"/>
                </a:solidFill>
                <a:latin typeface="Franklin Gothic Book" charset="0"/>
              </a:rPr>
              <a:t>Encender </a:t>
            </a:r>
            <a:r>
              <a:rPr lang="es-ES" altLang="x-none" sz="1800" b="1" dirty="0">
                <a:solidFill>
                  <a:srgbClr val="000000"/>
                </a:solidFill>
                <a:latin typeface="Franklin Gothic Book" charset="0"/>
              </a:rPr>
              <a:t>el ventilador y </a:t>
            </a:r>
            <a:r>
              <a:rPr lang="es-ES" altLang="x-none" sz="1800" b="1" dirty="0">
                <a:solidFill>
                  <a:srgbClr val="0066CC"/>
                </a:solidFill>
                <a:latin typeface="Franklin Gothic Book" charset="0"/>
              </a:rPr>
              <a:t>aproximar</a:t>
            </a:r>
            <a:r>
              <a:rPr lang="es-ES" altLang="x-none" sz="1800" dirty="0">
                <a:solidFill>
                  <a:srgbClr val="0066CC"/>
                </a:solidFill>
                <a:latin typeface="Franklin Gothic Book" charset="0"/>
              </a:rPr>
              <a:t> </a:t>
            </a:r>
            <a:r>
              <a:rPr lang="es-ES" altLang="x-none" sz="1800" dirty="0">
                <a:solidFill>
                  <a:srgbClr val="000000"/>
                </a:solidFill>
                <a:latin typeface="Franklin Gothic Book" charset="0"/>
              </a:rPr>
              <a:t>la mascarilla a la cara del paciente</a:t>
            </a:r>
          </a:p>
          <a:p>
            <a:pPr eaLnBrk="1" hangingPunct="1">
              <a:spcAft>
                <a:spcPts val="1200"/>
              </a:spcAft>
              <a:buClr>
                <a:srgbClr val="006633"/>
              </a:buClr>
              <a:buFontTx/>
              <a:buAutoNum type="arabicPeriod" startAt="5"/>
              <a:defRPr/>
            </a:pPr>
            <a:r>
              <a:rPr lang="es-ES" altLang="x-none" sz="1800" b="1" dirty="0">
                <a:solidFill>
                  <a:srgbClr val="0066CC"/>
                </a:solidFill>
                <a:latin typeface="Franklin Gothic Book" charset="0"/>
              </a:rPr>
              <a:t>Ajustamos</a:t>
            </a:r>
            <a:r>
              <a:rPr lang="es-ES" altLang="x-none" sz="1800" dirty="0">
                <a:solidFill>
                  <a:srgbClr val="0066CC"/>
                </a:solidFill>
                <a:latin typeface="Franklin Gothic Book" charset="0"/>
              </a:rPr>
              <a:t> </a:t>
            </a:r>
            <a:r>
              <a:rPr lang="es-ES" altLang="x-none" sz="1800" dirty="0">
                <a:solidFill>
                  <a:srgbClr val="000000"/>
                </a:solidFill>
                <a:latin typeface="Franklin Gothic Book" charset="0"/>
              </a:rPr>
              <a:t>el arnés de forma que quede </a:t>
            </a:r>
            <a:r>
              <a:rPr lang="es-ES" altLang="x-none" sz="1800" dirty="0">
                <a:solidFill>
                  <a:srgbClr val="FF0000"/>
                </a:solidFill>
                <a:latin typeface="Franklin Gothic Book" charset="0"/>
              </a:rPr>
              <a:t>simétrica</a:t>
            </a:r>
            <a:r>
              <a:rPr lang="es-ES" altLang="x-none" sz="1800" dirty="0">
                <a:solidFill>
                  <a:srgbClr val="000000"/>
                </a:solidFill>
                <a:latin typeface="Franklin Gothic Book" charset="0"/>
              </a:rPr>
              <a:t> y </a:t>
            </a:r>
            <a:r>
              <a:rPr lang="es-ES" altLang="x-none" sz="1800" dirty="0">
                <a:solidFill>
                  <a:srgbClr val="FF0000"/>
                </a:solidFill>
                <a:latin typeface="Franklin Gothic Book" charset="0"/>
              </a:rPr>
              <a:t>centrada</a:t>
            </a:r>
            <a:r>
              <a:rPr lang="es-ES" altLang="x-none" sz="1800" dirty="0">
                <a:solidFill>
                  <a:srgbClr val="000000"/>
                </a:solidFill>
                <a:latin typeface="Franklin Gothic Book" charset="0"/>
              </a:rPr>
              <a:t> respecto a la línea media de la cara.</a:t>
            </a:r>
          </a:p>
          <a:p>
            <a:pPr eaLnBrk="1" hangingPunct="1">
              <a:spcAft>
                <a:spcPts val="1200"/>
              </a:spcAft>
              <a:buClr>
                <a:srgbClr val="006633"/>
              </a:buClr>
              <a:buFontTx/>
              <a:buAutoNum type="arabicPeriod" startAt="5"/>
              <a:defRPr/>
            </a:pPr>
            <a:r>
              <a:rPr lang="es-ES" altLang="x-none" sz="1800" dirty="0">
                <a:solidFill>
                  <a:srgbClr val="000000"/>
                </a:solidFill>
                <a:latin typeface="Franklin Gothic Book" charset="0"/>
              </a:rPr>
              <a:t>Asegurar que no hay </a:t>
            </a:r>
            <a:r>
              <a:rPr lang="es-ES" altLang="x-none" sz="1800" b="1" dirty="0">
                <a:solidFill>
                  <a:srgbClr val="0066CC"/>
                </a:solidFill>
                <a:latin typeface="Franklin Gothic Book" charset="0"/>
              </a:rPr>
              <a:t>fugas</a:t>
            </a:r>
            <a:r>
              <a:rPr lang="es-ES" altLang="x-none" sz="1800" dirty="0">
                <a:solidFill>
                  <a:srgbClr val="000000"/>
                </a:solidFill>
                <a:latin typeface="Franklin Gothic Book" charset="0"/>
              </a:rPr>
              <a:t> </a:t>
            </a:r>
            <a:r>
              <a:rPr lang="es-ES" altLang="x-none" sz="1800" dirty="0" err="1">
                <a:solidFill>
                  <a:srgbClr val="000000"/>
                </a:solidFill>
                <a:latin typeface="Franklin Gothic Book" charset="0"/>
              </a:rPr>
              <a:t>perimascarilla</a:t>
            </a:r>
            <a:r>
              <a:rPr lang="es-ES" altLang="x-none" sz="1800" dirty="0">
                <a:solidFill>
                  <a:srgbClr val="000000"/>
                </a:solidFill>
                <a:latin typeface="Franklin Gothic Book" charset="0"/>
              </a:rPr>
              <a:t> importantes aproximando nuestras manos a la mascarilla. </a:t>
            </a:r>
          </a:p>
          <a:p>
            <a:pPr eaLnBrk="1" hangingPunct="1">
              <a:spcAft>
                <a:spcPts val="1200"/>
              </a:spcAft>
              <a:buClr>
                <a:srgbClr val="006633"/>
              </a:buClr>
              <a:buFontTx/>
              <a:buAutoNum type="arabicPeriod" startAt="5"/>
              <a:defRPr/>
            </a:pPr>
            <a:r>
              <a:rPr lang="es-ES" altLang="x-none" sz="1800" b="1" dirty="0">
                <a:solidFill>
                  <a:srgbClr val="0066CC"/>
                </a:solidFill>
                <a:latin typeface="Franklin Gothic Book" charset="0"/>
              </a:rPr>
              <a:t>No apretar en exceso </a:t>
            </a:r>
            <a:r>
              <a:rPr lang="es-ES" altLang="x-none" sz="1800" dirty="0">
                <a:solidFill>
                  <a:srgbClr val="000000"/>
                </a:solidFill>
                <a:latin typeface="Franklin Gothic Book" charset="0"/>
              </a:rPr>
              <a:t>la mascarilla (deformación de la cara con mas riesgo de fugas,  intolerancia y lesiones cutáneas). El paciente estará confortable si podemos introducir un dedo entre la cara y la mascarilla.</a:t>
            </a:r>
          </a:p>
        </p:txBody>
      </p:sp>
      <p:pic>
        <p:nvPicPr>
          <p:cNvPr id="6" name="Imagen 5" descr="IMG_1384.JPG">
            <a:extLst>
              <a:ext uri="{FF2B5EF4-FFF2-40B4-BE49-F238E27FC236}">
                <a16:creationId xmlns:a16="http://schemas.microsoft.com/office/drawing/2014/main" id="{6E401CAB-AD86-61D8-3D68-0CA99EA92B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32304" y="1844823"/>
            <a:ext cx="2808312" cy="374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5960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1">
            <a:extLst>
              <a:ext uri="{FF2B5EF4-FFF2-40B4-BE49-F238E27FC236}">
                <a16:creationId xmlns:a16="http://schemas.microsoft.com/office/drawing/2014/main" id="{AB509682-6B72-1349-84E0-4020EFB0B574}"/>
              </a:ext>
            </a:extLst>
          </p:cNvPr>
          <p:cNvSpPr txBox="1">
            <a:spLocks noChangeArrowheads="1"/>
          </p:cNvSpPr>
          <p:nvPr/>
        </p:nvSpPr>
        <p:spPr bwMode="auto">
          <a:xfrm>
            <a:off x="2927351" y="2708276"/>
            <a:ext cx="7121525"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eaLnBrk="1" hangingPunct="1">
              <a:spcBef>
                <a:spcPts val="700"/>
              </a:spcBef>
              <a:buSzPct val="65000"/>
              <a:defRPr/>
            </a:pPr>
            <a:r>
              <a:rPr lang="es-ES" sz="2800" i="1" dirty="0">
                <a:solidFill>
                  <a:srgbClr val="5F5F5F"/>
                </a:solidFill>
              </a:rPr>
              <a:t>Problemas con la </a:t>
            </a:r>
            <a:r>
              <a:rPr lang="es-ES" sz="2800" i="1" dirty="0" err="1">
                <a:solidFill>
                  <a:srgbClr val="5F5F5F"/>
                </a:solidFill>
              </a:rPr>
              <a:t>interfase</a:t>
            </a:r>
            <a:r>
              <a:rPr lang="es-ES" sz="2800" i="1" dirty="0">
                <a:solidFill>
                  <a:srgbClr val="5F5F5F"/>
                </a:solidFill>
              </a:rPr>
              <a:t> durante la VMNI</a:t>
            </a:r>
          </a:p>
        </p:txBody>
      </p:sp>
      <p:pic>
        <p:nvPicPr>
          <p:cNvPr id="54275" name="Picture 2">
            <a:extLst>
              <a:ext uri="{FF2B5EF4-FFF2-40B4-BE49-F238E27FC236}">
                <a16:creationId xmlns:a16="http://schemas.microsoft.com/office/drawing/2014/main" id="{63DCD539-A346-EE43-A61B-D1DE10D4E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8764" y="3309939"/>
            <a:ext cx="7185025" cy="250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55299" name="Picture 3">
            <a:extLst>
              <a:ext uri="{FF2B5EF4-FFF2-40B4-BE49-F238E27FC236}">
                <a16:creationId xmlns:a16="http://schemas.microsoft.com/office/drawing/2014/main" id="{3C791DA2-4399-C646-BA01-87826A0EC144}"/>
              </a:ext>
            </a:extLst>
          </p:cNvPr>
          <p:cNvPicPr>
            <a:picLocks noChangeAspect="1" noChangeArrowheads="1"/>
          </p:cNvPicPr>
          <p:nvPr/>
        </p:nvPicPr>
        <p:blipFill>
          <a:blip r:embed="rId4"/>
          <a:srcRect/>
          <a:stretch>
            <a:fillRect/>
          </a:stretch>
        </p:blipFill>
        <p:spPr bwMode="auto">
          <a:xfrm>
            <a:off x="2424114" y="2852739"/>
            <a:ext cx="447675"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Tree>
    <p:extLst>
      <p:ext uri="{BB962C8B-B14F-4D97-AF65-F5344CB8AC3E}">
        <p14:creationId xmlns:p14="http://schemas.microsoft.com/office/powerpoint/2010/main" val="33830845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19A382-CA73-B841-B752-5064DFEB4FEA}"/>
              </a:ext>
            </a:extLst>
          </p:cNvPr>
          <p:cNvSpPr>
            <a:spLocks noGrp="1"/>
          </p:cNvSpPr>
          <p:nvPr>
            <p:ph type="title"/>
          </p:nvPr>
        </p:nvSpPr>
        <p:spPr/>
        <p:txBody>
          <a:bodyPr/>
          <a:lstStyle/>
          <a:p>
            <a:r>
              <a:rPr lang="es-ES" dirty="0"/>
              <a:t>Complicaciones en el uso de </a:t>
            </a:r>
            <a:r>
              <a:rPr lang="es-ES" dirty="0" err="1"/>
              <a:t>interfase</a:t>
            </a:r>
            <a:endParaRPr lang="es-ES" dirty="0"/>
          </a:p>
        </p:txBody>
      </p:sp>
      <p:sp>
        <p:nvSpPr>
          <p:cNvPr id="3" name="Marcador de contenido 2">
            <a:extLst>
              <a:ext uri="{FF2B5EF4-FFF2-40B4-BE49-F238E27FC236}">
                <a16:creationId xmlns:a16="http://schemas.microsoft.com/office/drawing/2014/main" id="{3C1BE88A-B05A-AA41-AA44-CD1107A6E24D}"/>
              </a:ext>
            </a:extLst>
          </p:cNvPr>
          <p:cNvSpPr>
            <a:spLocks noGrp="1"/>
          </p:cNvSpPr>
          <p:nvPr>
            <p:ph sz="half" idx="1"/>
          </p:nvPr>
        </p:nvSpPr>
        <p:spPr>
          <a:xfrm>
            <a:off x="735168" y="1620664"/>
            <a:ext cx="4528976" cy="604663"/>
          </a:xfrm>
        </p:spPr>
        <p:style>
          <a:lnRef idx="2">
            <a:schemeClr val="accent2">
              <a:shade val="50000"/>
            </a:schemeClr>
          </a:lnRef>
          <a:fillRef idx="1">
            <a:schemeClr val="accent2"/>
          </a:fillRef>
          <a:effectRef idx="0">
            <a:schemeClr val="accent2"/>
          </a:effectRef>
          <a:fontRef idx="minor">
            <a:schemeClr val="lt1"/>
          </a:fontRef>
        </p:style>
        <p:txBody>
          <a:bodyPr/>
          <a:lstStyle/>
          <a:p>
            <a:pPr marL="0" indent="0" algn="ctr">
              <a:buNone/>
            </a:pPr>
            <a:r>
              <a:rPr lang="es-ES" dirty="0"/>
              <a:t>Úlceras / intolerancia</a:t>
            </a:r>
          </a:p>
        </p:txBody>
      </p:sp>
      <p:sp>
        <p:nvSpPr>
          <p:cNvPr id="4" name="Marcador de contenido 3">
            <a:extLst>
              <a:ext uri="{FF2B5EF4-FFF2-40B4-BE49-F238E27FC236}">
                <a16:creationId xmlns:a16="http://schemas.microsoft.com/office/drawing/2014/main" id="{6F3B1790-8743-E04B-9008-9144C1B104AD}"/>
              </a:ext>
            </a:extLst>
          </p:cNvPr>
          <p:cNvSpPr>
            <a:spLocks noGrp="1"/>
          </p:cNvSpPr>
          <p:nvPr>
            <p:ph sz="half" idx="2"/>
          </p:nvPr>
        </p:nvSpPr>
        <p:spPr>
          <a:xfrm>
            <a:off x="6182432" y="1620664"/>
            <a:ext cx="5274400" cy="604663"/>
          </a:xfrm>
        </p:spPr>
        <p:style>
          <a:lnRef idx="2">
            <a:schemeClr val="accent2">
              <a:shade val="50000"/>
            </a:schemeClr>
          </a:lnRef>
          <a:fillRef idx="1">
            <a:schemeClr val="accent2"/>
          </a:fillRef>
          <a:effectRef idx="0">
            <a:schemeClr val="accent2"/>
          </a:effectRef>
          <a:fontRef idx="minor">
            <a:schemeClr val="lt1"/>
          </a:fontRef>
        </p:style>
        <p:txBody>
          <a:bodyPr/>
          <a:lstStyle/>
          <a:p>
            <a:pPr marL="0" indent="0" algn="ctr">
              <a:buNone/>
            </a:pPr>
            <a:r>
              <a:rPr lang="es-ES" dirty="0"/>
              <a:t>Fugas</a:t>
            </a:r>
          </a:p>
        </p:txBody>
      </p:sp>
      <p:pic>
        <p:nvPicPr>
          <p:cNvPr id="5" name="Picture 4">
            <a:extLst>
              <a:ext uri="{FF2B5EF4-FFF2-40B4-BE49-F238E27FC236}">
                <a16:creationId xmlns:a16="http://schemas.microsoft.com/office/drawing/2014/main" id="{D451CFE6-9302-7349-A5AC-8663CB1202FD}"/>
              </a:ext>
            </a:extLst>
          </p:cNvPr>
          <p:cNvPicPr>
            <a:picLocks noChangeAspect="1" noChangeArrowheads="1"/>
          </p:cNvPicPr>
          <p:nvPr/>
        </p:nvPicPr>
        <p:blipFill>
          <a:blip r:embed="rId2"/>
          <a:srcRect/>
          <a:stretch>
            <a:fillRect/>
          </a:stretch>
        </p:blipFill>
        <p:spPr bwMode="auto">
          <a:xfrm>
            <a:off x="735168" y="2813691"/>
            <a:ext cx="2048464" cy="24614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7" name="Imagen 6">
            <a:extLst>
              <a:ext uri="{FF2B5EF4-FFF2-40B4-BE49-F238E27FC236}">
                <a16:creationId xmlns:a16="http://schemas.microsoft.com/office/drawing/2014/main" id="{2B18B6ED-5E38-6E4F-90F1-319599610EC1}"/>
              </a:ext>
            </a:extLst>
          </p:cNvPr>
          <p:cNvPicPr>
            <a:picLocks noChangeAspect="1"/>
          </p:cNvPicPr>
          <p:nvPr/>
        </p:nvPicPr>
        <p:blipFill rotWithShape="1">
          <a:blip r:embed="rId3"/>
          <a:srcRect l="26791" r="14320" b="7149"/>
          <a:stretch/>
        </p:blipFill>
        <p:spPr>
          <a:xfrm>
            <a:off x="3215680" y="2835430"/>
            <a:ext cx="2048464" cy="2422369"/>
          </a:xfrm>
          <a:prstGeom prst="rect">
            <a:avLst/>
          </a:prstGeom>
        </p:spPr>
      </p:pic>
      <p:sp>
        <p:nvSpPr>
          <p:cNvPr id="8" name="Rectángulo 7">
            <a:extLst>
              <a:ext uri="{FF2B5EF4-FFF2-40B4-BE49-F238E27FC236}">
                <a16:creationId xmlns:a16="http://schemas.microsoft.com/office/drawing/2014/main" id="{F53F9114-6E57-324B-92B4-643C00AA5AFD}"/>
              </a:ext>
            </a:extLst>
          </p:cNvPr>
          <p:cNvSpPr/>
          <p:nvPr/>
        </p:nvSpPr>
        <p:spPr>
          <a:xfrm>
            <a:off x="5714820" y="2720999"/>
            <a:ext cx="5912216" cy="2646878"/>
          </a:xfrm>
          <a:prstGeom prst="rect">
            <a:avLst/>
          </a:prstGeom>
        </p:spPr>
        <p:txBody>
          <a:bodyPr wrap="square">
            <a:spAutoFit/>
          </a:bodyPr>
          <a:lstStyle/>
          <a:p>
            <a:pPr marL="914400" lvl="1" indent="-457200" eaLnBrk="1" hangingPunct="1">
              <a:spcAft>
                <a:spcPts val="1200"/>
              </a:spcAft>
              <a:buClr>
                <a:srgbClr val="C00000"/>
              </a:buClr>
              <a:buSzPct val="100000"/>
              <a:buFont typeface="+mj-lt"/>
              <a:buAutoNum type="arabicPeriod"/>
              <a:defRPr/>
            </a:pPr>
            <a:r>
              <a:rPr lang="es-ES" dirty="0">
                <a:solidFill>
                  <a:srgbClr val="000000"/>
                </a:solidFill>
              </a:rPr>
              <a:t>Disminución de la ventilación alveolar efectiva</a:t>
            </a:r>
          </a:p>
          <a:p>
            <a:pPr marL="914400" lvl="1" indent="-457200" eaLnBrk="1" hangingPunct="1">
              <a:spcAft>
                <a:spcPts val="1200"/>
              </a:spcAft>
              <a:buClr>
                <a:srgbClr val="C00000"/>
              </a:buClr>
              <a:buSzPct val="100000"/>
              <a:buFont typeface="+mj-lt"/>
              <a:buAutoNum type="arabicPeriod"/>
              <a:defRPr/>
            </a:pPr>
            <a:r>
              <a:rPr lang="es-ES" dirty="0">
                <a:solidFill>
                  <a:srgbClr val="000000"/>
                </a:solidFill>
              </a:rPr>
              <a:t>Disminución del apoyo deseado a los músculos respiratorios (menos PS)</a:t>
            </a:r>
          </a:p>
          <a:p>
            <a:pPr marL="914400" lvl="1" indent="-457200" eaLnBrk="1" hangingPunct="1">
              <a:spcAft>
                <a:spcPts val="1200"/>
              </a:spcAft>
              <a:buClr>
                <a:srgbClr val="C00000"/>
              </a:buClr>
              <a:buSzPct val="100000"/>
              <a:buFont typeface="+mj-lt"/>
              <a:buAutoNum type="arabicPeriod"/>
              <a:defRPr/>
            </a:pPr>
            <a:r>
              <a:rPr lang="es-ES" dirty="0" err="1">
                <a:solidFill>
                  <a:srgbClr val="000000"/>
                </a:solidFill>
              </a:rPr>
              <a:t>Disminucion</a:t>
            </a:r>
            <a:r>
              <a:rPr lang="es-ES" dirty="0">
                <a:solidFill>
                  <a:srgbClr val="000000"/>
                </a:solidFill>
              </a:rPr>
              <a:t> de CPAP</a:t>
            </a:r>
          </a:p>
          <a:p>
            <a:pPr marL="914400" lvl="1" indent="-457200" eaLnBrk="1" hangingPunct="1">
              <a:spcAft>
                <a:spcPts val="1200"/>
              </a:spcAft>
              <a:buClr>
                <a:srgbClr val="C00000"/>
              </a:buClr>
              <a:buSzPct val="100000"/>
              <a:buFont typeface="+mj-lt"/>
              <a:buAutoNum type="arabicPeriod"/>
              <a:defRPr/>
            </a:pPr>
            <a:r>
              <a:rPr lang="es-ES" dirty="0" err="1">
                <a:solidFill>
                  <a:srgbClr val="000000"/>
                </a:solidFill>
              </a:rPr>
              <a:t>Asincronías</a:t>
            </a:r>
            <a:r>
              <a:rPr lang="es-ES" dirty="0">
                <a:solidFill>
                  <a:srgbClr val="000000"/>
                </a:solidFill>
              </a:rPr>
              <a:t> paciente-ventilador (</a:t>
            </a:r>
            <a:r>
              <a:rPr lang="es-ES" dirty="0" err="1">
                <a:solidFill>
                  <a:srgbClr val="000000"/>
                </a:solidFill>
              </a:rPr>
              <a:t>autociclado</a:t>
            </a:r>
            <a:r>
              <a:rPr lang="es-ES" dirty="0">
                <a:solidFill>
                  <a:srgbClr val="000000"/>
                </a:solidFill>
              </a:rPr>
              <a:t> y espiraciones activas)</a:t>
            </a:r>
          </a:p>
          <a:p>
            <a:pPr marL="914400" lvl="1" indent="-457200" eaLnBrk="1" hangingPunct="1">
              <a:spcAft>
                <a:spcPts val="1200"/>
              </a:spcAft>
              <a:buClr>
                <a:srgbClr val="C00000"/>
              </a:buClr>
              <a:buSzPct val="100000"/>
              <a:buFont typeface="+mj-lt"/>
              <a:buAutoNum type="arabicPeriod"/>
              <a:defRPr/>
            </a:pPr>
            <a:r>
              <a:rPr lang="es-ES" dirty="0">
                <a:solidFill>
                  <a:srgbClr val="000000"/>
                </a:solidFill>
              </a:rPr>
              <a:t>Irritación ocular</a:t>
            </a:r>
          </a:p>
        </p:txBody>
      </p:sp>
    </p:spTree>
    <p:extLst>
      <p:ext uri="{BB962C8B-B14F-4D97-AF65-F5344CB8AC3E}">
        <p14:creationId xmlns:p14="http://schemas.microsoft.com/office/powerpoint/2010/main" val="1577853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a:extLst>
              <a:ext uri="{FF2B5EF4-FFF2-40B4-BE49-F238E27FC236}">
                <a16:creationId xmlns:a16="http://schemas.microsoft.com/office/drawing/2014/main" id="{B6005A7C-21A7-5C4F-B756-2964847681B3}"/>
              </a:ext>
            </a:extLst>
          </p:cNvPr>
          <p:cNvSpPr txBox="1">
            <a:spLocks noChangeArrowheads="1"/>
          </p:cNvSpPr>
          <p:nvPr/>
        </p:nvSpPr>
        <p:spPr bwMode="auto">
          <a:xfrm>
            <a:off x="2711450" y="274639"/>
            <a:ext cx="7499350" cy="4900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ct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charset="0"/>
                <a:ea typeface="ＭＳ Ｐゴシック" charset="-128"/>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charset="0"/>
                <a:ea typeface="ＭＳ Ｐゴシック" charset="-128"/>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9pPr>
          </a:lstStyle>
          <a:p>
            <a:pPr algn="ctr" eaLnBrk="1" hangingPunct="1">
              <a:spcBef>
                <a:spcPct val="0"/>
              </a:spcBef>
              <a:buFontTx/>
              <a:buNone/>
              <a:defRPr/>
            </a:pPr>
            <a:r>
              <a:rPr lang="es-ES" altLang="x-none" sz="4200" dirty="0">
                <a:solidFill>
                  <a:schemeClr val="accent6"/>
                </a:solidFill>
                <a:latin typeface="+mj-lt"/>
              </a:rPr>
              <a:t>Objetivos de la sesión</a:t>
            </a:r>
          </a:p>
        </p:txBody>
      </p:sp>
      <p:sp>
        <p:nvSpPr>
          <p:cNvPr id="6146" name="Text Box 2">
            <a:extLst>
              <a:ext uri="{FF2B5EF4-FFF2-40B4-BE49-F238E27FC236}">
                <a16:creationId xmlns:a16="http://schemas.microsoft.com/office/drawing/2014/main" id="{B027BE09-1A37-6746-A91B-735E75E94A8C}"/>
              </a:ext>
            </a:extLst>
          </p:cNvPr>
          <p:cNvSpPr txBox="1">
            <a:spLocks noChangeArrowheads="1"/>
          </p:cNvSpPr>
          <p:nvPr/>
        </p:nvSpPr>
        <p:spPr bwMode="auto">
          <a:xfrm>
            <a:off x="911424" y="1701802"/>
            <a:ext cx="10081120" cy="1169298"/>
          </a:xfrm>
          <a:prstGeom prst="rect">
            <a:avLst/>
          </a:prstGeom>
          <a:solidFill>
            <a:srgbClr val="BADDE1"/>
          </a:solidFill>
          <a:ln w="9525">
            <a:solidFill>
              <a:srgbClr val="B6DCDF"/>
            </a:solidFill>
            <a:miter lim="800000"/>
            <a:headEnd/>
            <a:tailEnd/>
          </a:ln>
          <a:effectLst>
            <a:outerShdw blurRad="40000" dist="23000" dir="5400000" rotWithShape="0">
              <a:srgbClr val="808080">
                <a:alpha val="34998"/>
              </a:srgbClr>
            </a:outerShdw>
          </a:effectLst>
        </p:spPr>
        <p:txBody>
          <a:bodyPr lIns="90000" tIns="46800" rIns="90000" bIns="46800"/>
          <a:lstStyle>
            <a:lvl1pPr marL="514350" indent="-51435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chemeClr val="tx1"/>
                </a:solidFill>
                <a:latin typeface="Arial" charset="0"/>
                <a:ea typeface="ＭＳ Ｐゴシック" charset="-128"/>
              </a:defRPr>
            </a:lvl1pPr>
            <a:lvl2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charset="0"/>
                <a:ea typeface="ＭＳ Ｐゴシック" charset="-128"/>
              </a:defRPr>
            </a:lvl2pPr>
            <a:lvl3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charset="0"/>
                <a:ea typeface="ＭＳ Ｐゴシック" charset="-128"/>
              </a:defRPr>
            </a:lvl3pPr>
            <a:lvl4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charset="0"/>
                <a:ea typeface="ＭＳ Ｐゴシック" charset="-128"/>
              </a:defRPr>
            </a:lvl4pPr>
            <a:lvl5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charset="0"/>
                <a:ea typeface="ＭＳ Ｐゴシック" charset="-128"/>
              </a:defRPr>
            </a:lvl5pPr>
            <a:lvl6pPr marL="2514600" indent="-228600" defTabSz="449263"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charset="0"/>
                <a:ea typeface="ＭＳ Ｐゴシック" charset="-128"/>
              </a:defRPr>
            </a:lvl6pPr>
            <a:lvl7pPr marL="2971800" indent="-228600" defTabSz="449263"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charset="0"/>
                <a:ea typeface="ＭＳ Ｐゴシック" charset="-128"/>
              </a:defRPr>
            </a:lvl7pPr>
            <a:lvl8pPr marL="3429000" indent="-228600" defTabSz="449263"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charset="0"/>
                <a:ea typeface="ＭＳ Ｐゴシック" charset="-128"/>
              </a:defRPr>
            </a:lvl8pPr>
            <a:lvl9pPr marL="3886200" indent="-228600" defTabSz="449263"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charset="0"/>
                <a:ea typeface="ＭＳ Ｐゴシック" charset="-128"/>
              </a:defRPr>
            </a:lvl9pPr>
          </a:lstStyle>
          <a:p>
            <a:pPr eaLnBrk="1" hangingPunct="1">
              <a:lnSpc>
                <a:spcPct val="120000"/>
              </a:lnSpc>
              <a:spcBef>
                <a:spcPts val="650"/>
              </a:spcBef>
              <a:spcAft>
                <a:spcPts val="3000"/>
              </a:spcAft>
              <a:buClr>
                <a:srgbClr val="006633"/>
              </a:buClr>
              <a:buSzPct val="90000"/>
              <a:buFontTx/>
              <a:buAutoNum type="arabicPeriod"/>
              <a:defRPr/>
            </a:pPr>
            <a:r>
              <a:rPr lang="es-ES" altLang="x-none" sz="2400" dirty="0">
                <a:solidFill>
                  <a:srgbClr val="000000"/>
                </a:solidFill>
              </a:rPr>
              <a:t>Conocer la importancia que tiene una correcta elección y colocación de la interfase para el éxito de la VMNI </a:t>
            </a:r>
          </a:p>
        </p:txBody>
      </p:sp>
      <p:sp>
        <p:nvSpPr>
          <p:cNvPr id="4" name="Text Box 2">
            <a:extLst>
              <a:ext uri="{FF2B5EF4-FFF2-40B4-BE49-F238E27FC236}">
                <a16:creationId xmlns:a16="http://schemas.microsoft.com/office/drawing/2014/main" id="{6D49675C-74FB-1947-B145-EC9E9BDB9241}"/>
              </a:ext>
            </a:extLst>
          </p:cNvPr>
          <p:cNvSpPr txBox="1">
            <a:spLocks noChangeArrowheads="1"/>
          </p:cNvSpPr>
          <p:nvPr/>
        </p:nvSpPr>
        <p:spPr bwMode="auto">
          <a:xfrm>
            <a:off x="911424" y="3430588"/>
            <a:ext cx="10081120" cy="993967"/>
          </a:xfrm>
          <a:prstGeom prst="rect">
            <a:avLst/>
          </a:prstGeom>
          <a:solidFill>
            <a:srgbClr val="BADDE1"/>
          </a:solidFill>
          <a:ln w="9525">
            <a:solidFill>
              <a:srgbClr val="B6DCDF"/>
            </a:solidFill>
            <a:miter lim="800000"/>
            <a:headEnd/>
            <a:tailEnd/>
          </a:ln>
          <a:effectLst>
            <a:outerShdw blurRad="40000" dist="23000" dir="5400000" rotWithShape="0">
              <a:srgbClr val="808080">
                <a:alpha val="34998"/>
              </a:srgbClr>
            </a:outerShdw>
          </a:effectLst>
        </p:spPr>
        <p:txBody>
          <a:bodyPr lIns="90000" tIns="46800" rIns="90000" bIns="4680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charset="0"/>
                <a:ea typeface="ＭＳ Ｐゴシック" charset="0"/>
                <a:cs typeface="ＭＳ Ｐゴシック"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charset="0"/>
                <a:ea typeface="ＭＳ Ｐゴシック" charset="0"/>
                <a:cs typeface="ＭＳ Ｐゴシック"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charset="0"/>
                <a:ea typeface="ＭＳ Ｐゴシック" charset="0"/>
                <a:cs typeface="ＭＳ Ｐゴシック"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charset="0"/>
                <a:ea typeface="ＭＳ Ｐゴシック" charset="0"/>
                <a:cs typeface="ＭＳ Ｐゴシック"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charset="0"/>
                <a:ea typeface="ＭＳ Ｐゴシック" charset="0"/>
                <a:cs typeface="ＭＳ Ｐゴシック" charset="0"/>
              </a:defRPr>
            </a:lvl9pPr>
          </a:lstStyle>
          <a:p>
            <a:pPr marL="514350" indent="-514350" eaLnBrk="1" hangingPunct="1">
              <a:lnSpc>
                <a:spcPct val="120000"/>
              </a:lnSpc>
              <a:spcBef>
                <a:spcPts val="650"/>
              </a:spcBef>
              <a:spcAft>
                <a:spcPts val="3000"/>
              </a:spcAft>
              <a:buClr>
                <a:srgbClr val="006633"/>
              </a:buClr>
              <a:buSzPct val="90000"/>
              <a:buFont typeface="+mj-lt"/>
              <a:buAutoNum type="arabicPeriod" startAt="2"/>
              <a:defRPr/>
            </a:pPr>
            <a:r>
              <a:rPr lang="es-ES" dirty="0"/>
              <a:t>Conocer los diversos tipos de interfases que podemos emplear durante la VMNI</a:t>
            </a:r>
          </a:p>
        </p:txBody>
      </p:sp>
      <p:sp>
        <p:nvSpPr>
          <p:cNvPr id="5" name="Text Box 2">
            <a:extLst>
              <a:ext uri="{FF2B5EF4-FFF2-40B4-BE49-F238E27FC236}">
                <a16:creationId xmlns:a16="http://schemas.microsoft.com/office/drawing/2014/main" id="{B77C9B44-8842-DD49-AE1C-BD640178D51E}"/>
              </a:ext>
            </a:extLst>
          </p:cNvPr>
          <p:cNvSpPr txBox="1">
            <a:spLocks noChangeArrowheads="1"/>
          </p:cNvSpPr>
          <p:nvPr/>
        </p:nvSpPr>
        <p:spPr bwMode="auto">
          <a:xfrm>
            <a:off x="911424" y="5013327"/>
            <a:ext cx="10081120" cy="935954"/>
          </a:xfrm>
          <a:prstGeom prst="rect">
            <a:avLst/>
          </a:prstGeom>
          <a:solidFill>
            <a:srgbClr val="BADDE1"/>
          </a:solidFill>
          <a:ln w="9525">
            <a:solidFill>
              <a:srgbClr val="B6DCDF"/>
            </a:solidFill>
            <a:miter lim="800000"/>
            <a:headEnd/>
            <a:tailEnd/>
          </a:ln>
          <a:effectLst>
            <a:outerShdw blurRad="40000" dist="23000" dir="5400000" rotWithShape="0">
              <a:srgbClr val="808080">
                <a:alpha val="34998"/>
              </a:srgbClr>
            </a:outerShdw>
          </a:effectLst>
        </p:spPr>
        <p:txBody>
          <a:bodyPr lIns="90000" tIns="46800" rIns="90000" bIns="4680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charset="0"/>
                <a:ea typeface="ＭＳ Ｐゴシック" charset="0"/>
                <a:cs typeface="ＭＳ Ｐゴシック"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charset="0"/>
                <a:ea typeface="ＭＳ Ｐゴシック" charset="0"/>
                <a:cs typeface="ＭＳ Ｐゴシック"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charset="0"/>
                <a:ea typeface="ＭＳ Ｐゴシック" charset="0"/>
                <a:cs typeface="ＭＳ Ｐゴシック"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charset="0"/>
                <a:ea typeface="ＭＳ Ｐゴシック" charset="0"/>
                <a:cs typeface="ＭＳ Ｐゴシック"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Arial" charset="0"/>
                <a:ea typeface="ＭＳ Ｐゴシック" charset="0"/>
                <a:cs typeface="ＭＳ Ｐゴシック" charset="0"/>
              </a:defRPr>
            </a:lvl9pPr>
          </a:lstStyle>
          <a:p>
            <a:pPr marL="514350" indent="-514350" eaLnBrk="1" hangingPunct="1">
              <a:lnSpc>
                <a:spcPct val="120000"/>
              </a:lnSpc>
              <a:spcBef>
                <a:spcPts val="650"/>
              </a:spcBef>
              <a:spcAft>
                <a:spcPts val="3000"/>
              </a:spcAft>
              <a:buClr>
                <a:srgbClr val="006633"/>
              </a:buClr>
              <a:buSzPct val="90000"/>
              <a:buFont typeface="+mj-lt"/>
              <a:buAutoNum type="arabicPeriod" startAt="3"/>
              <a:defRPr/>
            </a:pPr>
            <a:r>
              <a:rPr lang="es-ES" dirty="0"/>
              <a:t>Conocer los principales problemas asociados al uso de interfases</a:t>
            </a:r>
          </a:p>
        </p:txBody>
      </p:sp>
    </p:spTree>
    <p:extLst>
      <p:ext uri="{BB962C8B-B14F-4D97-AF65-F5344CB8AC3E}">
        <p14:creationId xmlns:p14="http://schemas.microsoft.com/office/powerpoint/2010/main" val="92157031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additive="repl">
                                        <p:cTn id="6" dur="1" fill="hold">
                                          <p:stCondLst>
                                            <p:cond delay="0"/>
                                          </p:stCondLst>
                                        </p:cTn>
                                        <p:tgtEl>
                                          <p:spTgt spid="6146">
                                            <p:txEl>
                                              <p:pRg st="0" end="0"/>
                                            </p:txEl>
                                          </p:spTgt>
                                        </p:tgtEl>
                                        <p:attrNameLst>
                                          <p:attrName>style.visibility</p:attrName>
                                        </p:attrNameLst>
                                      </p:cBhvr>
                                      <p:to>
                                        <p:strVal val="visible"/>
                                      </p:to>
                                    </p:set>
                                    <p:animEffect transition="in" filter="strips(downLeft)">
                                      <p:cBhvr additive="repl">
                                        <p:cTn id="7" dur="500"/>
                                        <p:tgtEl>
                                          <p:spTgt spid="614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additive="repl">
                                        <p:cTn id="11" dur="1" fill="hold">
                                          <p:stCondLst>
                                            <p:cond delay="0"/>
                                          </p:stCondLst>
                                        </p:cTn>
                                        <p:tgtEl>
                                          <p:spTgt spid="4">
                                            <p:txEl>
                                              <p:pRg st="0" end="0"/>
                                            </p:txEl>
                                          </p:spTgt>
                                        </p:tgtEl>
                                        <p:attrNameLst>
                                          <p:attrName>style.visibility</p:attrName>
                                        </p:attrNameLst>
                                      </p:cBhvr>
                                      <p:to>
                                        <p:strVal val="visible"/>
                                      </p:to>
                                    </p:set>
                                    <p:animEffect transition="in" filter="strips(downLeft)">
                                      <p:cBhvr additive="repl">
                                        <p:cTn id="12" dur="500"/>
                                        <p:tgtEl>
                                          <p:spTgt spid="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additive="repl">
                                        <p:cTn id="16" dur="1" fill="hold">
                                          <p:stCondLst>
                                            <p:cond delay="0"/>
                                          </p:stCondLst>
                                        </p:cTn>
                                        <p:tgtEl>
                                          <p:spTgt spid="5">
                                            <p:txEl>
                                              <p:pRg st="0" end="0"/>
                                            </p:txEl>
                                          </p:spTgt>
                                        </p:tgtEl>
                                        <p:attrNameLst>
                                          <p:attrName>style.visibility</p:attrName>
                                        </p:attrNameLst>
                                      </p:cBhvr>
                                      <p:to>
                                        <p:strVal val="visible"/>
                                      </p:to>
                                    </p:set>
                                    <p:animEffect transition="in" filter="strips(downLeft)">
                                      <p:cBhvr additive="repl">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
            <a:extLst>
              <a:ext uri="{FF2B5EF4-FFF2-40B4-BE49-F238E27FC236}">
                <a16:creationId xmlns:a16="http://schemas.microsoft.com/office/drawing/2014/main" id="{D113281D-C451-E14B-9474-ED751145AB2D}"/>
              </a:ext>
            </a:extLst>
          </p:cNvPr>
          <p:cNvSpPr txBox="1">
            <a:spLocks noChangeArrowheads="1"/>
          </p:cNvSpPr>
          <p:nvPr/>
        </p:nvSpPr>
        <p:spPr bwMode="auto">
          <a:xfrm>
            <a:off x="263352" y="1721443"/>
            <a:ext cx="7354887" cy="44438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341313" indent="-341313">
              <a:spcBef>
                <a:spcPct val="20000"/>
              </a:spcBef>
              <a:buChar char="•"/>
              <a:tabLst>
                <a:tab pos="1204913" algn="l"/>
                <a:tab pos="2119313" algn="l"/>
                <a:tab pos="3033713" algn="l"/>
                <a:tab pos="3948113" algn="l"/>
                <a:tab pos="4862513" algn="l"/>
                <a:tab pos="5776913" algn="l"/>
                <a:tab pos="6691313" algn="l"/>
                <a:tab pos="7605713" algn="l"/>
                <a:tab pos="8520113" algn="l"/>
                <a:tab pos="9434513" algn="l"/>
                <a:tab pos="10348913" algn="l"/>
              </a:tabLst>
              <a:defRPr sz="3200">
                <a:solidFill>
                  <a:schemeClr val="tx1"/>
                </a:solidFill>
                <a:latin typeface="Arial" charset="0"/>
                <a:ea typeface="ＭＳ Ｐゴシック" charset="-128"/>
              </a:defRPr>
            </a:lvl1pPr>
            <a:lvl2pPr marL="962025" indent="-514350">
              <a:spcBef>
                <a:spcPct val="20000"/>
              </a:spcBef>
              <a:buChar char="–"/>
              <a:tabLst>
                <a:tab pos="1204913" algn="l"/>
                <a:tab pos="2119313" algn="l"/>
                <a:tab pos="3033713" algn="l"/>
                <a:tab pos="3948113" algn="l"/>
                <a:tab pos="4862513" algn="l"/>
                <a:tab pos="5776913" algn="l"/>
                <a:tab pos="6691313" algn="l"/>
                <a:tab pos="7605713" algn="l"/>
                <a:tab pos="8520113" algn="l"/>
                <a:tab pos="9434513" algn="l"/>
                <a:tab pos="10348913" algn="l"/>
              </a:tabLst>
              <a:defRPr sz="2800">
                <a:solidFill>
                  <a:schemeClr val="tx1"/>
                </a:solidFill>
                <a:latin typeface="Arial" charset="0"/>
                <a:ea typeface="ＭＳ Ｐゴシック" charset="-128"/>
              </a:defRPr>
            </a:lvl2pPr>
            <a:lvl3pPr>
              <a:spcBef>
                <a:spcPct val="20000"/>
              </a:spcBef>
              <a:buChar char="•"/>
              <a:tabLst>
                <a:tab pos="1204913" algn="l"/>
                <a:tab pos="2119313" algn="l"/>
                <a:tab pos="3033713" algn="l"/>
                <a:tab pos="3948113" algn="l"/>
                <a:tab pos="4862513" algn="l"/>
                <a:tab pos="5776913" algn="l"/>
                <a:tab pos="6691313" algn="l"/>
                <a:tab pos="7605713" algn="l"/>
                <a:tab pos="8520113" algn="l"/>
                <a:tab pos="9434513" algn="l"/>
                <a:tab pos="10348913" algn="l"/>
              </a:tabLst>
              <a:defRPr sz="2400">
                <a:solidFill>
                  <a:schemeClr val="tx1"/>
                </a:solidFill>
                <a:latin typeface="Arial" charset="0"/>
                <a:ea typeface="ＭＳ Ｐゴシック" charset="-128"/>
              </a:defRPr>
            </a:lvl3pPr>
            <a:lvl4pPr>
              <a:spcBef>
                <a:spcPct val="20000"/>
              </a:spcBef>
              <a:buChar char="–"/>
              <a:tabLst>
                <a:tab pos="1204913" algn="l"/>
                <a:tab pos="2119313" algn="l"/>
                <a:tab pos="3033713" algn="l"/>
                <a:tab pos="3948113" algn="l"/>
                <a:tab pos="4862513" algn="l"/>
                <a:tab pos="5776913" algn="l"/>
                <a:tab pos="6691313" algn="l"/>
                <a:tab pos="7605713" algn="l"/>
                <a:tab pos="8520113" algn="l"/>
                <a:tab pos="9434513" algn="l"/>
                <a:tab pos="10348913" algn="l"/>
              </a:tabLst>
              <a:defRPr sz="2000">
                <a:solidFill>
                  <a:schemeClr val="tx1"/>
                </a:solidFill>
                <a:latin typeface="Arial" charset="0"/>
                <a:ea typeface="ＭＳ Ｐゴシック" charset="-128"/>
              </a:defRPr>
            </a:lvl4pPr>
            <a:lvl5pPr>
              <a:spcBef>
                <a:spcPct val="20000"/>
              </a:spcBef>
              <a:buChar char="»"/>
              <a:tabLst>
                <a:tab pos="1204913" algn="l"/>
                <a:tab pos="2119313" algn="l"/>
                <a:tab pos="3033713" algn="l"/>
                <a:tab pos="3948113" algn="l"/>
                <a:tab pos="4862513" algn="l"/>
                <a:tab pos="5776913" algn="l"/>
                <a:tab pos="6691313" algn="l"/>
                <a:tab pos="7605713" algn="l"/>
                <a:tab pos="8520113" algn="l"/>
                <a:tab pos="9434513" algn="l"/>
                <a:tab pos="10348913" algn="l"/>
              </a:tabLst>
              <a:defRPr sz="2000">
                <a:solidFill>
                  <a:schemeClr val="tx1"/>
                </a:solidFill>
                <a:latin typeface="Arial" charset="0"/>
                <a:ea typeface="ＭＳ Ｐゴシック" charset="-128"/>
              </a:defRPr>
            </a:lvl5pPr>
            <a:lvl6pPr marL="2514600" indent="-228600" defTabSz="449263" eaLnBrk="0" fontAlgn="base" hangingPunct="0">
              <a:spcBef>
                <a:spcPct val="20000"/>
              </a:spcBef>
              <a:spcAft>
                <a:spcPct val="0"/>
              </a:spcAft>
              <a:buChar char="»"/>
              <a:tabLst>
                <a:tab pos="1204913" algn="l"/>
                <a:tab pos="2119313" algn="l"/>
                <a:tab pos="3033713" algn="l"/>
                <a:tab pos="3948113" algn="l"/>
                <a:tab pos="4862513" algn="l"/>
                <a:tab pos="5776913" algn="l"/>
                <a:tab pos="6691313" algn="l"/>
                <a:tab pos="7605713" algn="l"/>
                <a:tab pos="8520113" algn="l"/>
                <a:tab pos="9434513" algn="l"/>
                <a:tab pos="10348913" algn="l"/>
              </a:tabLst>
              <a:defRPr sz="2000">
                <a:solidFill>
                  <a:schemeClr val="tx1"/>
                </a:solidFill>
                <a:latin typeface="Arial" charset="0"/>
                <a:ea typeface="ＭＳ Ｐゴシック" charset="-128"/>
              </a:defRPr>
            </a:lvl6pPr>
            <a:lvl7pPr marL="2971800" indent="-228600" defTabSz="449263" eaLnBrk="0" fontAlgn="base" hangingPunct="0">
              <a:spcBef>
                <a:spcPct val="20000"/>
              </a:spcBef>
              <a:spcAft>
                <a:spcPct val="0"/>
              </a:spcAft>
              <a:buChar char="»"/>
              <a:tabLst>
                <a:tab pos="1204913" algn="l"/>
                <a:tab pos="2119313" algn="l"/>
                <a:tab pos="3033713" algn="l"/>
                <a:tab pos="3948113" algn="l"/>
                <a:tab pos="4862513" algn="l"/>
                <a:tab pos="5776913" algn="l"/>
                <a:tab pos="6691313" algn="l"/>
                <a:tab pos="7605713" algn="l"/>
                <a:tab pos="8520113" algn="l"/>
                <a:tab pos="9434513" algn="l"/>
                <a:tab pos="10348913" algn="l"/>
              </a:tabLst>
              <a:defRPr sz="2000">
                <a:solidFill>
                  <a:schemeClr val="tx1"/>
                </a:solidFill>
                <a:latin typeface="Arial" charset="0"/>
                <a:ea typeface="ＭＳ Ｐゴシック" charset="-128"/>
              </a:defRPr>
            </a:lvl7pPr>
            <a:lvl8pPr marL="3429000" indent="-228600" defTabSz="449263" eaLnBrk="0" fontAlgn="base" hangingPunct="0">
              <a:spcBef>
                <a:spcPct val="20000"/>
              </a:spcBef>
              <a:spcAft>
                <a:spcPct val="0"/>
              </a:spcAft>
              <a:buChar char="»"/>
              <a:tabLst>
                <a:tab pos="1204913" algn="l"/>
                <a:tab pos="2119313" algn="l"/>
                <a:tab pos="3033713" algn="l"/>
                <a:tab pos="3948113" algn="l"/>
                <a:tab pos="4862513" algn="l"/>
                <a:tab pos="5776913" algn="l"/>
                <a:tab pos="6691313" algn="l"/>
                <a:tab pos="7605713" algn="l"/>
                <a:tab pos="8520113" algn="l"/>
                <a:tab pos="9434513" algn="l"/>
                <a:tab pos="10348913" algn="l"/>
              </a:tabLst>
              <a:defRPr sz="2000">
                <a:solidFill>
                  <a:schemeClr val="tx1"/>
                </a:solidFill>
                <a:latin typeface="Arial" charset="0"/>
                <a:ea typeface="ＭＳ Ｐゴシック" charset="-128"/>
              </a:defRPr>
            </a:lvl8pPr>
            <a:lvl9pPr marL="3886200" indent="-228600" defTabSz="449263" eaLnBrk="0" fontAlgn="base" hangingPunct="0">
              <a:spcBef>
                <a:spcPct val="20000"/>
              </a:spcBef>
              <a:spcAft>
                <a:spcPct val="0"/>
              </a:spcAft>
              <a:buChar char="»"/>
              <a:tabLst>
                <a:tab pos="1204913" algn="l"/>
                <a:tab pos="2119313" algn="l"/>
                <a:tab pos="3033713" algn="l"/>
                <a:tab pos="3948113" algn="l"/>
                <a:tab pos="4862513" algn="l"/>
                <a:tab pos="5776913" algn="l"/>
                <a:tab pos="6691313" algn="l"/>
                <a:tab pos="7605713" algn="l"/>
                <a:tab pos="8520113" algn="l"/>
                <a:tab pos="9434513" algn="l"/>
                <a:tab pos="10348913" algn="l"/>
              </a:tabLst>
              <a:defRPr sz="2000">
                <a:solidFill>
                  <a:schemeClr val="tx1"/>
                </a:solidFill>
                <a:latin typeface="Arial" charset="0"/>
                <a:ea typeface="ＭＳ Ｐゴシック" charset="-128"/>
              </a:defRPr>
            </a:lvl9pPr>
          </a:lstStyle>
          <a:p>
            <a:pPr lvl="1" eaLnBrk="1" hangingPunct="1">
              <a:spcBef>
                <a:spcPts val="500"/>
              </a:spcBef>
              <a:spcAft>
                <a:spcPts val="600"/>
              </a:spcAft>
              <a:buClr>
                <a:srgbClr val="3B812F"/>
              </a:buClr>
              <a:buFont typeface="Times New Roman" charset="0"/>
              <a:buAutoNum type="arabicPeriod"/>
              <a:defRPr/>
            </a:pPr>
            <a:r>
              <a:rPr lang="es-ES" altLang="x-none" sz="2000" dirty="0">
                <a:solidFill>
                  <a:srgbClr val="0066CC"/>
                </a:solidFill>
              </a:rPr>
              <a:t>Recolocar</a:t>
            </a:r>
            <a:r>
              <a:rPr lang="es-ES" altLang="x-none" sz="2000" dirty="0">
                <a:solidFill>
                  <a:srgbClr val="000000"/>
                </a:solidFill>
              </a:rPr>
              <a:t>/cambiar mascarilla, </a:t>
            </a:r>
            <a:r>
              <a:rPr lang="es-ES" altLang="x-none" sz="2000" dirty="0">
                <a:solidFill>
                  <a:srgbClr val="0066CC"/>
                </a:solidFill>
              </a:rPr>
              <a:t>ajuste</a:t>
            </a:r>
            <a:r>
              <a:rPr lang="es-ES" altLang="x-none" sz="2000" dirty="0">
                <a:solidFill>
                  <a:srgbClr val="000000"/>
                </a:solidFill>
              </a:rPr>
              <a:t> simétrico arnés</a:t>
            </a:r>
          </a:p>
          <a:p>
            <a:pPr lvl="1" eaLnBrk="1" hangingPunct="1">
              <a:spcBef>
                <a:spcPts val="500"/>
              </a:spcBef>
              <a:spcAft>
                <a:spcPts val="600"/>
              </a:spcAft>
              <a:buClr>
                <a:srgbClr val="3B812F"/>
              </a:buClr>
              <a:buFont typeface="Times New Roman" charset="0"/>
              <a:buAutoNum type="arabicPeriod"/>
              <a:defRPr/>
            </a:pPr>
            <a:r>
              <a:rPr lang="es-ES" altLang="x-none" sz="2000" dirty="0">
                <a:solidFill>
                  <a:srgbClr val="000000"/>
                </a:solidFill>
              </a:rPr>
              <a:t>Seleccionar el </a:t>
            </a:r>
            <a:r>
              <a:rPr lang="es-ES" altLang="x-none" sz="2000" dirty="0">
                <a:solidFill>
                  <a:srgbClr val="0066CC"/>
                </a:solidFill>
              </a:rPr>
              <a:t>tamaño</a:t>
            </a:r>
            <a:r>
              <a:rPr lang="es-ES" altLang="x-none" sz="2000" dirty="0">
                <a:solidFill>
                  <a:srgbClr val="000000"/>
                </a:solidFill>
              </a:rPr>
              <a:t> adecuado de mascarilla (el vértice superior debe llegar al vértice nasal)</a:t>
            </a:r>
          </a:p>
          <a:p>
            <a:pPr lvl="1" eaLnBrk="1" hangingPunct="1">
              <a:spcBef>
                <a:spcPts val="500"/>
              </a:spcBef>
              <a:spcAft>
                <a:spcPts val="600"/>
              </a:spcAft>
              <a:buClr>
                <a:srgbClr val="3B812F"/>
              </a:buClr>
              <a:buFont typeface="Times New Roman" charset="0"/>
              <a:buAutoNum type="arabicPeriod"/>
              <a:defRPr/>
            </a:pPr>
            <a:r>
              <a:rPr lang="es-ES" altLang="x-none" sz="2000" dirty="0">
                <a:solidFill>
                  <a:srgbClr val="000000"/>
                </a:solidFill>
              </a:rPr>
              <a:t>Evitar la retirada y movilización de </a:t>
            </a:r>
            <a:r>
              <a:rPr lang="es-ES" altLang="x-none" sz="2000" dirty="0">
                <a:solidFill>
                  <a:srgbClr val="0066CC"/>
                </a:solidFill>
              </a:rPr>
              <a:t>prótesis dentales </a:t>
            </a:r>
            <a:r>
              <a:rPr lang="es-ES" altLang="x-none" sz="2000" dirty="0">
                <a:solidFill>
                  <a:srgbClr val="000000"/>
                </a:solidFill>
              </a:rPr>
              <a:t>ya que contribuyen a mejorar la adaptación anatómica</a:t>
            </a:r>
          </a:p>
          <a:p>
            <a:pPr lvl="1" eaLnBrk="1" hangingPunct="1">
              <a:spcBef>
                <a:spcPts val="500"/>
              </a:spcBef>
              <a:spcAft>
                <a:spcPts val="600"/>
              </a:spcAft>
              <a:buClr>
                <a:srgbClr val="3B812F"/>
              </a:buClr>
              <a:buFont typeface="Times New Roman" charset="0"/>
              <a:buAutoNum type="arabicPeriod"/>
              <a:defRPr/>
            </a:pPr>
            <a:r>
              <a:rPr lang="es-ES" altLang="x-none" sz="2000" dirty="0">
                <a:solidFill>
                  <a:srgbClr val="000000"/>
                </a:solidFill>
              </a:rPr>
              <a:t>Usar </a:t>
            </a:r>
            <a:r>
              <a:rPr lang="es-ES" altLang="x-none" sz="2000" dirty="0">
                <a:solidFill>
                  <a:srgbClr val="0066CC"/>
                </a:solidFill>
              </a:rPr>
              <a:t>mentoneras</a:t>
            </a:r>
            <a:r>
              <a:rPr lang="es-ES" altLang="x-none" sz="2000" dirty="0">
                <a:solidFill>
                  <a:srgbClr val="000000"/>
                </a:solidFill>
              </a:rPr>
              <a:t> en pacientes con mascarilla nasal para evitar las fugas orales</a:t>
            </a:r>
          </a:p>
          <a:p>
            <a:pPr lvl="1" eaLnBrk="1" hangingPunct="1">
              <a:spcBef>
                <a:spcPts val="500"/>
              </a:spcBef>
              <a:spcAft>
                <a:spcPts val="600"/>
              </a:spcAft>
              <a:buClr>
                <a:srgbClr val="3B812F"/>
              </a:buClr>
              <a:buFont typeface="Times New Roman" charset="0"/>
              <a:buAutoNum type="arabicPeriod"/>
              <a:defRPr/>
            </a:pPr>
            <a:r>
              <a:rPr lang="es-ES" altLang="x-none" sz="2000" dirty="0">
                <a:solidFill>
                  <a:srgbClr val="000000"/>
                </a:solidFill>
              </a:rPr>
              <a:t>Reducir la </a:t>
            </a:r>
            <a:r>
              <a:rPr lang="es-ES" altLang="x-none" sz="2000" dirty="0">
                <a:solidFill>
                  <a:srgbClr val="0066CC"/>
                </a:solidFill>
              </a:rPr>
              <a:t>IPAP</a:t>
            </a:r>
          </a:p>
          <a:p>
            <a:pPr lvl="1" eaLnBrk="1" hangingPunct="1">
              <a:spcBef>
                <a:spcPts val="500"/>
              </a:spcBef>
              <a:spcAft>
                <a:spcPts val="600"/>
              </a:spcAft>
              <a:buClr>
                <a:srgbClr val="3B812F"/>
              </a:buClr>
              <a:buFont typeface="Times New Roman" charset="0"/>
              <a:buAutoNum type="arabicPeriod"/>
              <a:defRPr/>
            </a:pPr>
            <a:r>
              <a:rPr lang="es-ES" altLang="x-none" sz="2000" dirty="0">
                <a:solidFill>
                  <a:srgbClr val="000000"/>
                </a:solidFill>
              </a:rPr>
              <a:t>Reducir </a:t>
            </a:r>
            <a:r>
              <a:rPr lang="es-ES" altLang="x-none" sz="2000" dirty="0">
                <a:solidFill>
                  <a:srgbClr val="0066CC"/>
                </a:solidFill>
              </a:rPr>
              <a:t>tiempo de rampa</a:t>
            </a:r>
          </a:p>
          <a:p>
            <a:pPr lvl="1" eaLnBrk="1" hangingPunct="1">
              <a:spcBef>
                <a:spcPts val="500"/>
              </a:spcBef>
              <a:spcAft>
                <a:spcPts val="600"/>
              </a:spcAft>
              <a:buClr>
                <a:srgbClr val="3B812F"/>
              </a:buClr>
              <a:buFont typeface="Times New Roman" charset="0"/>
              <a:buAutoNum type="arabicPeriod"/>
              <a:defRPr/>
            </a:pPr>
            <a:r>
              <a:rPr lang="es-ES" altLang="x-none" sz="2000" dirty="0">
                <a:solidFill>
                  <a:srgbClr val="0066CC"/>
                </a:solidFill>
              </a:rPr>
              <a:t>Cambiar</a:t>
            </a:r>
            <a:r>
              <a:rPr lang="es-ES" altLang="x-none" sz="2000" dirty="0">
                <a:solidFill>
                  <a:srgbClr val="000000"/>
                </a:solidFill>
              </a:rPr>
              <a:t> de interfase</a:t>
            </a:r>
          </a:p>
          <a:p>
            <a:pPr eaLnBrk="1" hangingPunct="1">
              <a:lnSpc>
                <a:spcPct val="80000"/>
              </a:lnSpc>
              <a:spcBef>
                <a:spcPct val="0"/>
              </a:spcBef>
              <a:spcAft>
                <a:spcPts val="600"/>
              </a:spcAft>
              <a:buClr>
                <a:srgbClr val="CC9900"/>
              </a:buClr>
              <a:buNone/>
              <a:defRPr/>
            </a:pPr>
            <a:endParaRPr lang="es-ES" altLang="x-none" sz="1500" dirty="0">
              <a:solidFill>
                <a:srgbClr val="000000"/>
              </a:solidFill>
              <a:latin typeface="Franklin Gothic Book" charset="0"/>
            </a:endParaRPr>
          </a:p>
          <a:p>
            <a:pPr eaLnBrk="1" hangingPunct="1">
              <a:lnSpc>
                <a:spcPct val="80000"/>
              </a:lnSpc>
              <a:spcBef>
                <a:spcPct val="0"/>
              </a:spcBef>
              <a:spcAft>
                <a:spcPts val="600"/>
              </a:spcAft>
              <a:buClr>
                <a:srgbClr val="CC9900"/>
              </a:buClr>
              <a:buNone/>
              <a:defRPr/>
            </a:pPr>
            <a:endParaRPr lang="es-ES" altLang="x-none" sz="1500" dirty="0">
              <a:solidFill>
                <a:srgbClr val="000000"/>
              </a:solidFill>
              <a:latin typeface="Franklin Gothic Book" charset="0"/>
            </a:endParaRPr>
          </a:p>
        </p:txBody>
      </p:sp>
      <p:sp>
        <p:nvSpPr>
          <p:cNvPr id="58370" name="Text Box 2">
            <a:extLst>
              <a:ext uri="{FF2B5EF4-FFF2-40B4-BE49-F238E27FC236}">
                <a16:creationId xmlns:a16="http://schemas.microsoft.com/office/drawing/2014/main" id="{4AEE5E4B-215E-A642-9A98-804CA34A62DC}"/>
              </a:ext>
            </a:extLst>
          </p:cNvPr>
          <p:cNvSpPr txBox="1">
            <a:spLocks noChangeArrowheads="1"/>
          </p:cNvSpPr>
          <p:nvPr/>
        </p:nvSpPr>
        <p:spPr bwMode="auto">
          <a:xfrm>
            <a:off x="3795928" y="62964"/>
            <a:ext cx="7354887"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charset="0"/>
                <a:ea typeface="ＭＳ Ｐゴシック" charset="-128"/>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charset="0"/>
                <a:ea typeface="ＭＳ Ｐゴシック" charset="-128"/>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9pPr>
          </a:lstStyle>
          <a:p>
            <a:pPr eaLnBrk="1" hangingPunct="1">
              <a:spcBef>
                <a:spcPct val="0"/>
              </a:spcBef>
              <a:buFontTx/>
              <a:buNone/>
              <a:defRPr/>
            </a:pPr>
            <a:r>
              <a:rPr lang="es-ES" altLang="x-none" sz="4000" dirty="0">
                <a:solidFill>
                  <a:srgbClr val="222268"/>
                </a:solidFill>
                <a:latin typeface="+mj-lt"/>
                <a:ea typeface="+mj-ea"/>
              </a:rPr>
              <a:t>Fugas: cómo evitarlas</a:t>
            </a:r>
          </a:p>
        </p:txBody>
      </p:sp>
      <p:pic>
        <p:nvPicPr>
          <p:cNvPr id="5" name="Imagen 4">
            <a:extLst>
              <a:ext uri="{FF2B5EF4-FFF2-40B4-BE49-F238E27FC236}">
                <a16:creationId xmlns:a16="http://schemas.microsoft.com/office/drawing/2014/main" id="{017DB0F7-BFF5-144A-8E07-516E35526D07}"/>
              </a:ext>
            </a:extLst>
          </p:cNvPr>
          <p:cNvPicPr>
            <a:picLocks noChangeAspect="1"/>
          </p:cNvPicPr>
          <p:nvPr/>
        </p:nvPicPr>
        <p:blipFill>
          <a:blip r:embed="rId3"/>
          <a:stretch>
            <a:fillRect/>
          </a:stretch>
        </p:blipFill>
        <p:spPr>
          <a:xfrm>
            <a:off x="8516579" y="3429000"/>
            <a:ext cx="2301888" cy="3069184"/>
          </a:xfrm>
          <a:prstGeom prst="rect">
            <a:avLst/>
          </a:prstGeom>
        </p:spPr>
      </p:pic>
      <p:pic>
        <p:nvPicPr>
          <p:cNvPr id="6" name="Imagen 5">
            <a:extLst>
              <a:ext uri="{FF2B5EF4-FFF2-40B4-BE49-F238E27FC236}">
                <a16:creationId xmlns:a16="http://schemas.microsoft.com/office/drawing/2014/main" id="{DD784831-BB03-B543-98B1-A9FFFF5A3D54}"/>
              </a:ext>
            </a:extLst>
          </p:cNvPr>
          <p:cNvPicPr>
            <a:picLocks noChangeAspect="1"/>
          </p:cNvPicPr>
          <p:nvPr/>
        </p:nvPicPr>
        <p:blipFill>
          <a:blip r:embed="rId4"/>
          <a:stretch>
            <a:fillRect/>
          </a:stretch>
        </p:blipFill>
        <p:spPr>
          <a:xfrm>
            <a:off x="8184232" y="1085554"/>
            <a:ext cx="2966583" cy="2098731"/>
          </a:xfrm>
          <a:prstGeom prst="rect">
            <a:avLst/>
          </a:prstGeom>
        </p:spPr>
      </p:pic>
    </p:spTree>
    <p:extLst>
      <p:ext uri="{BB962C8B-B14F-4D97-AF65-F5344CB8AC3E}">
        <p14:creationId xmlns:p14="http://schemas.microsoft.com/office/powerpoint/2010/main" val="8508704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1">
            <a:extLst>
              <a:ext uri="{FF2B5EF4-FFF2-40B4-BE49-F238E27FC236}">
                <a16:creationId xmlns:a16="http://schemas.microsoft.com/office/drawing/2014/main" id="{A4D48490-25D1-3749-8088-4FFBF165EDA5}"/>
              </a:ext>
            </a:extLst>
          </p:cNvPr>
          <p:cNvSpPr txBox="1">
            <a:spLocks noChangeArrowheads="1"/>
          </p:cNvSpPr>
          <p:nvPr/>
        </p:nvSpPr>
        <p:spPr bwMode="auto">
          <a:xfrm>
            <a:off x="333946" y="1691879"/>
            <a:ext cx="6336705" cy="4545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342900" indent="-342900" eaLnBrk="0" hangingPunct="0">
              <a:tabLst>
                <a:tab pos="928688" algn="l"/>
                <a:tab pos="1843088" algn="l"/>
                <a:tab pos="2757488" algn="l"/>
                <a:tab pos="3671888" algn="l"/>
                <a:tab pos="4586288" algn="l"/>
                <a:tab pos="5500688" algn="l"/>
                <a:tab pos="6415088" algn="l"/>
                <a:tab pos="7329488" algn="l"/>
                <a:tab pos="8243888" algn="l"/>
                <a:tab pos="9158288" algn="l"/>
                <a:tab pos="10072688" algn="l"/>
              </a:tabLst>
              <a:defRPr sz="2400">
                <a:solidFill>
                  <a:schemeClr val="bg1"/>
                </a:solidFill>
                <a:latin typeface="Arial" pitchFamily="34" charset="0"/>
                <a:ea typeface="ＭＳ Ｐゴシック" pitchFamily="2" charset="-128"/>
              </a:defRPr>
            </a:lvl1pPr>
            <a:lvl2pPr marL="685800" indent="-342900" eaLnBrk="0" hangingPunct="0">
              <a:tabLst>
                <a:tab pos="928688" algn="l"/>
                <a:tab pos="1843088" algn="l"/>
                <a:tab pos="2757488" algn="l"/>
                <a:tab pos="3671888" algn="l"/>
                <a:tab pos="4586288" algn="l"/>
                <a:tab pos="5500688" algn="l"/>
                <a:tab pos="6415088" algn="l"/>
                <a:tab pos="7329488" algn="l"/>
                <a:tab pos="8243888" algn="l"/>
                <a:tab pos="9158288" algn="l"/>
                <a:tab pos="10072688" algn="l"/>
              </a:tabLst>
              <a:defRPr sz="2400">
                <a:solidFill>
                  <a:schemeClr val="bg1"/>
                </a:solidFill>
                <a:latin typeface="Arial" pitchFamily="34" charset="0"/>
                <a:ea typeface="ＭＳ Ｐゴシック" pitchFamily="2" charset="-128"/>
              </a:defRPr>
            </a:lvl2pPr>
            <a:lvl3pPr eaLnBrk="0" hangingPunct="0">
              <a:tabLst>
                <a:tab pos="928688" algn="l"/>
                <a:tab pos="1843088" algn="l"/>
                <a:tab pos="2757488" algn="l"/>
                <a:tab pos="3671888" algn="l"/>
                <a:tab pos="4586288" algn="l"/>
                <a:tab pos="5500688" algn="l"/>
                <a:tab pos="6415088" algn="l"/>
                <a:tab pos="7329488" algn="l"/>
                <a:tab pos="8243888" algn="l"/>
                <a:tab pos="9158288" algn="l"/>
                <a:tab pos="10072688" algn="l"/>
              </a:tabLst>
              <a:defRPr sz="2400">
                <a:solidFill>
                  <a:schemeClr val="bg1"/>
                </a:solidFill>
                <a:latin typeface="Arial" pitchFamily="34" charset="0"/>
                <a:ea typeface="ＭＳ Ｐゴシック" pitchFamily="2" charset="-128"/>
              </a:defRPr>
            </a:lvl3pPr>
            <a:lvl4pPr eaLnBrk="0" hangingPunct="0">
              <a:tabLst>
                <a:tab pos="928688" algn="l"/>
                <a:tab pos="1843088" algn="l"/>
                <a:tab pos="2757488" algn="l"/>
                <a:tab pos="3671888" algn="l"/>
                <a:tab pos="4586288" algn="l"/>
                <a:tab pos="5500688" algn="l"/>
                <a:tab pos="6415088" algn="l"/>
                <a:tab pos="7329488" algn="l"/>
                <a:tab pos="8243888" algn="l"/>
                <a:tab pos="9158288" algn="l"/>
                <a:tab pos="10072688" algn="l"/>
              </a:tabLst>
              <a:defRPr sz="2400">
                <a:solidFill>
                  <a:schemeClr val="bg1"/>
                </a:solidFill>
                <a:latin typeface="Arial" pitchFamily="34" charset="0"/>
                <a:ea typeface="ＭＳ Ｐゴシック" pitchFamily="2" charset="-128"/>
              </a:defRPr>
            </a:lvl4pPr>
            <a:lvl5pPr eaLnBrk="0" hangingPunct="0">
              <a:tabLst>
                <a:tab pos="928688" algn="l"/>
                <a:tab pos="1843088" algn="l"/>
                <a:tab pos="2757488" algn="l"/>
                <a:tab pos="3671888" algn="l"/>
                <a:tab pos="4586288" algn="l"/>
                <a:tab pos="5500688" algn="l"/>
                <a:tab pos="6415088" algn="l"/>
                <a:tab pos="7329488" algn="l"/>
                <a:tab pos="8243888" algn="l"/>
                <a:tab pos="9158288" algn="l"/>
                <a:tab pos="10072688" algn="l"/>
              </a:tabLst>
              <a:defRPr sz="2400">
                <a:solidFill>
                  <a:schemeClr val="bg1"/>
                </a:solidFill>
                <a:latin typeface="Arial" pitchFamily="34" charset="0"/>
                <a:ea typeface="ＭＳ Ｐゴシック" pitchFamily="2" charset="-128"/>
              </a:defRPr>
            </a:lvl5pPr>
            <a:lvl6pPr marL="2514600" indent="-228600" defTabSz="449263" eaLnBrk="0" fontAlgn="base" hangingPunct="0">
              <a:spcBef>
                <a:spcPct val="0"/>
              </a:spcBef>
              <a:spcAft>
                <a:spcPct val="0"/>
              </a:spcAft>
              <a:tabLst>
                <a:tab pos="928688" algn="l"/>
                <a:tab pos="1843088" algn="l"/>
                <a:tab pos="2757488" algn="l"/>
                <a:tab pos="3671888" algn="l"/>
                <a:tab pos="4586288" algn="l"/>
                <a:tab pos="5500688" algn="l"/>
                <a:tab pos="6415088" algn="l"/>
                <a:tab pos="7329488" algn="l"/>
                <a:tab pos="8243888" algn="l"/>
                <a:tab pos="9158288" algn="l"/>
                <a:tab pos="10072688" algn="l"/>
              </a:tabLst>
              <a:defRPr sz="2400">
                <a:solidFill>
                  <a:schemeClr val="bg1"/>
                </a:solidFill>
                <a:latin typeface="Arial" pitchFamily="34" charset="0"/>
                <a:ea typeface="ＭＳ Ｐゴシック" pitchFamily="2" charset="-128"/>
              </a:defRPr>
            </a:lvl6pPr>
            <a:lvl7pPr marL="2971800" indent="-228600" defTabSz="449263" eaLnBrk="0" fontAlgn="base" hangingPunct="0">
              <a:spcBef>
                <a:spcPct val="0"/>
              </a:spcBef>
              <a:spcAft>
                <a:spcPct val="0"/>
              </a:spcAft>
              <a:tabLst>
                <a:tab pos="928688" algn="l"/>
                <a:tab pos="1843088" algn="l"/>
                <a:tab pos="2757488" algn="l"/>
                <a:tab pos="3671888" algn="l"/>
                <a:tab pos="4586288" algn="l"/>
                <a:tab pos="5500688" algn="l"/>
                <a:tab pos="6415088" algn="l"/>
                <a:tab pos="7329488" algn="l"/>
                <a:tab pos="8243888" algn="l"/>
                <a:tab pos="9158288" algn="l"/>
                <a:tab pos="10072688" algn="l"/>
              </a:tabLst>
              <a:defRPr sz="2400">
                <a:solidFill>
                  <a:schemeClr val="bg1"/>
                </a:solidFill>
                <a:latin typeface="Arial" pitchFamily="34" charset="0"/>
                <a:ea typeface="ＭＳ Ｐゴシック" pitchFamily="2" charset="-128"/>
              </a:defRPr>
            </a:lvl7pPr>
            <a:lvl8pPr marL="3429000" indent="-228600" defTabSz="449263" eaLnBrk="0" fontAlgn="base" hangingPunct="0">
              <a:spcBef>
                <a:spcPct val="0"/>
              </a:spcBef>
              <a:spcAft>
                <a:spcPct val="0"/>
              </a:spcAft>
              <a:tabLst>
                <a:tab pos="928688" algn="l"/>
                <a:tab pos="1843088" algn="l"/>
                <a:tab pos="2757488" algn="l"/>
                <a:tab pos="3671888" algn="l"/>
                <a:tab pos="4586288" algn="l"/>
                <a:tab pos="5500688" algn="l"/>
                <a:tab pos="6415088" algn="l"/>
                <a:tab pos="7329488" algn="l"/>
                <a:tab pos="8243888" algn="l"/>
                <a:tab pos="9158288" algn="l"/>
                <a:tab pos="10072688" algn="l"/>
              </a:tabLst>
              <a:defRPr sz="2400">
                <a:solidFill>
                  <a:schemeClr val="bg1"/>
                </a:solidFill>
                <a:latin typeface="Arial" pitchFamily="34" charset="0"/>
                <a:ea typeface="ＭＳ Ｐゴシック" pitchFamily="2" charset="-128"/>
              </a:defRPr>
            </a:lvl8pPr>
            <a:lvl9pPr marL="3886200" indent="-228600" defTabSz="449263" eaLnBrk="0" fontAlgn="base" hangingPunct="0">
              <a:spcBef>
                <a:spcPct val="0"/>
              </a:spcBef>
              <a:spcAft>
                <a:spcPct val="0"/>
              </a:spcAft>
              <a:tabLst>
                <a:tab pos="928688" algn="l"/>
                <a:tab pos="1843088" algn="l"/>
                <a:tab pos="2757488" algn="l"/>
                <a:tab pos="3671888" algn="l"/>
                <a:tab pos="4586288" algn="l"/>
                <a:tab pos="5500688" algn="l"/>
                <a:tab pos="6415088" algn="l"/>
                <a:tab pos="7329488" algn="l"/>
                <a:tab pos="8243888" algn="l"/>
                <a:tab pos="9158288" algn="l"/>
                <a:tab pos="10072688" algn="l"/>
              </a:tabLst>
              <a:defRPr sz="2400">
                <a:solidFill>
                  <a:schemeClr val="bg1"/>
                </a:solidFill>
                <a:latin typeface="Arial" pitchFamily="34" charset="0"/>
                <a:ea typeface="ＭＳ Ｐゴシック" pitchFamily="2" charset="-128"/>
              </a:defRPr>
            </a:lvl9pPr>
          </a:lstStyle>
          <a:p>
            <a:pPr lvl="1" eaLnBrk="1" hangingPunct="1">
              <a:spcAft>
                <a:spcPts val="1800"/>
              </a:spcAft>
              <a:buClr>
                <a:srgbClr val="3B812F"/>
              </a:buClr>
              <a:buSzPct val="99000"/>
              <a:buFont typeface="Times New Roman" pitchFamily="18" charset="0"/>
              <a:buAutoNum type="arabicPeriod"/>
              <a:defRPr/>
            </a:pPr>
            <a:r>
              <a:rPr lang="es-ES" sz="2000" dirty="0">
                <a:solidFill>
                  <a:srgbClr val="0066CC"/>
                </a:solidFill>
              </a:rPr>
              <a:t>Evitar presión excesiva</a:t>
            </a:r>
            <a:r>
              <a:rPr lang="es-ES" sz="2000" dirty="0">
                <a:solidFill>
                  <a:srgbClr val="000000"/>
                </a:solidFill>
              </a:rPr>
              <a:t> de la mascarilla que sobre la cara</a:t>
            </a:r>
          </a:p>
          <a:p>
            <a:pPr lvl="1" eaLnBrk="1" hangingPunct="1">
              <a:spcAft>
                <a:spcPts val="1800"/>
              </a:spcAft>
              <a:buClr>
                <a:srgbClr val="3B812F"/>
              </a:buClr>
              <a:buSzPct val="99000"/>
              <a:buFont typeface="Times New Roman" pitchFamily="18" charset="0"/>
              <a:buAutoNum type="arabicPeriod"/>
              <a:defRPr/>
            </a:pPr>
            <a:r>
              <a:rPr lang="es-ES" sz="2000" dirty="0">
                <a:solidFill>
                  <a:srgbClr val="000000"/>
                </a:solidFill>
              </a:rPr>
              <a:t>Utilizar </a:t>
            </a:r>
            <a:r>
              <a:rPr lang="es-ES" sz="2000" dirty="0">
                <a:solidFill>
                  <a:srgbClr val="0066CC"/>
                </a:solidFill>
              </a:rPr>
              <a:t>material </a:t>
            </a:r>
            <a:r>
              <a:rPr lang="es-ES" sz="2000" dirty="0" err="1">
                <a:solidFill>
                  <a:srgbClr val="0066CC"/>
                </a:solidFill>
              </a:rPr>
              <a:t>hidrocoloide</a:t>
            </a:r>
            <a:r>
              <a:rPr lang="es-ES" sz="2000" dirty="0">
                <a:solidFill>
                  <a:srgbClr val="0066CC"/>
                </a:solidFill>
              </a:rPr>
              <a:t> </a:t>
            </a:r>
            <a:r>
              <a:rPr lang="es-ES" sz="2000" dirty="0">
                <a:solidFill>
                  <a:srgbClr val="000000"/>
                </a:solidFill>
              </a:rPr>
              <a:t>de protección en puente nasal y surcos </a:t>
            </a:r>
            <a:r>
              <a:rPr lang="es-ES" sz="2000" dirty="0" err="1">
                <a:solidFill>
                  <a:srgbClr val="000000"/>
                </a:solidFill>
              </a:rPr>
              <a:t>nasogenianos</a:t>
            </a:r>
            <a:r>
              <a:rPr lang="es-ES" sz="2000" dirty="0">
                <a:solidFill>
                  <a:srgbClr val="000000"/>
                </a:solidFill>
              </a:rPr>
              <a:t>)</a:t>
            </a:r>
          </a:p>
          <a:p>
            <a:pPr lvl="1" eaLnBrk="1" hangingPunct="1">
              <a:spcAft>
                <a:spcPts val="1800"/>
              </a:spcAft>
              <a:buClr>
                <a:srgbClr val="3B812F"/>
              </a:buClr>
              <a:buSzPct val="99000"/>
              <a:buFont typeface="Times New Roman" pitchFamily="18" charset="0"/>
              <a:buAutoNum type="arabicPeriod"/>
              <a:defRPr/>
            </a:pPr>
            <a:r>
              <a:rPr lang="es-ES" sz="2000" dirty="0">
                <a:solidFill>
                  <a:srgbClr val="0066CC"/>
                </a:solidFill>
              </a:rPr>
              <a:t>Almohadillado</a:t>
            </a:r>
            <a:r>
              <a:rPr lang="es-ES" sz="2000" dirty="0">
                <a:solidFill>
                  <a:srgbClr val="000000"/>
                </a:solidFill>
              </a:rPr>
              <a:t> sobre la frente para descargar de presión al puente nasal.</a:t>
            </a:r>
          </a:p>
          <a:p>
            <a:pPr lvl="1" eaLnBrk="1" hangingPunct="1">
              <a:spcAft>
                <a:spcPts val="1800"/>
              </a:spcAft>
              <a:buClr>
                <a:srgbClr val="3B812F"/>
              </a:buClr>
              <a:buSzPct val="99000"/>
              <a:buFont typeface="Times New Roman" pitchFamily="18" charset="0"/>
              <a:buAutoNum type="arabicPeriod"/>
              <a:defRPr/>
            </a:pPr>
            <a:r>
              <a:rPr lang="es-ES" sz="2000" dirty="0" err="1">
                <a:solidFill>
                  <a:srgbClr val="000000"/>
                </a:solidFill>
              </a:rPr>
              <a:t>Acidos</a:t>
            </a:r>
            <a:r>
              <a:rPr lang="es-ES" sz="2000" dirty="0">
                <a:solidFill>
                  <a:srgbClr val="000000"/>
                </a:solidFill>
              </a:rPr>
              <a:t> grasos hiperoxigenados</a:t>
            </a:r>
          </a:p>
          <a:p>
            <a:pPr lvl="1" eaLnBrk="1" hangingPunct="1">
              <a:spcAft>
                <a:spcPts val="1800"/>
              </a:spcAft>
              <a:buClr>
                <a:srgbClr val="3B812F"/>
              </a:buClr>
              <a:buSzPct val="99000"/>
              <a:buFont typeface="Times New Roman" pitchFamily="18" charset="0"/>
              <a:buAutoNum type="arabicPeriod"/>
              <a:defRPr/>
            </a:pPr>
            <a:r>
              <a:rPr lang="es-ES" sz="2000" dirty="0">
                <a:solidFill>
                  <a:srgbClr val="000000"/>
                </a:solidFill>
              </a:rPr>
              <a:t>Rotar distintas interfases</a:t>
            </a:r>
          </a:p>
          <a:p>
            <a:pPr lvl="1" eaLnBrk="1" hangingPunct="1">
              <a:spcAft>
                <a:spcPts val="1800"/>
              </a:spcAft>
              <a:buClr>
                <a:srgbClr val="3B812F"/>
              </a:buClr>
              <a:buSzPct val="99000"/>
              <a:buFont typeface="Times New Roman" pitchFamily="18" charset="0"/>
              <a:buAutoNum type="arabicPeriod"/>
              <a:defRPr/>
            </a:pPr>
            <a:r>
              <a:rPr lang="es-ES" sz="2000" dirty="0">
                <a:solidFill>
                  <a:srgbClr val="000000"/>
                </a:solidFill>
              </a:rPr>
              <a:t>Si ya se ha producido la lesión: cambiar a otra </a:t>
            </a:r>
            <a:r>
              <a:rPr lang="es-ES" sz="2000" dirty="0" err="1">
                <a:solidFill>
                  <a:srgbClr val="000000"/>
                </a:solidFill>
              </a:rPr>
              <a:t>interfase</a:t>
            </a:r>
            <a:r>
              <a:rPr lang="es-ES" sz="2000" dirty="0">
                <a:solidFill>
                  <a:srgbClr val="000000"/>
                </a:solidFill>
              </a:rPr>
              <a:t> (</a:t>
            </a:r>
            <a:r>
              <a:rPr lang="es-ES" sz="2000" i="1" dirty="0">
                <a:solidFill>
                  <a:srgbClr val="0066CC"/>
                </a:solidFill>
              </a:rPr>
              <a:t>Total </a:t>
            </a:r>
            <a:r>
              <a:rPr lang="es-ES" sz="2000" i="1" dirty="0" err="1">
                <a:solidFill>
                  <a:srgbClr val="0066CC"/>
                </a:solidFill>
              </a:rPr>
              <a:t>Face</a:t>
            </a:r>
            <a:r>
              <a:rPr lang="es-ES" sz="2000" i="1" dirty="0">
                <a:solidFill>
                  <a:srgbClr val="0066CC"/>
                </a:solidFill>
              </a:rPr>
              <a:t> </a:t>
            </a:r>
            <a:r>
              <a:rPr lang="es-ES" sz="2000" dirty="0">
                <a:solidFill>
                  <a:srgbClr val="0066CC"/>
                </a:solidFill>
              </a:rPr>
              <a:t> o </a:t>
            </a:r>
            <a:r>
              <a:rPr lang="es-ES" sz="2000" i="1" dirty="0" err="1">
                <a:solidFill>
                  <a:srgbClr val="0066CC"/>
                </a:solidFill>
              </a:rPr>
              <a:t>Helmet</a:t>
            </a:r>
            <a:r>
              <a:rPr lang="es-ES" sz="2000" dirty="0">
                <a:solidFill>
                  <a:srgbClr val="000000"/>
                </a:solidFill>
              </a:rPr>
              <a:t>).</a:t>
            </a:r>
          </a:p>
        </p:txBody>
      </p:sp>
      <p:sp>
        <p:nvSpPr>
          <p:cNvPr id="60418" name="Text Box 2">
            <a:extLst>
              <a:ext uri="{FF2B5EF4-FFF2-40B4-BE49-F238E27FC236}">
                <a16:creationId xmlns:a16="http://schemas.microsoft.com/office/drawing/2014/main" id="{A8E3C12C-0B22-C749-AEB3-51553A6CC149}"/>
              </a:ext>
            </a:extLst>
          </p:cNvPr>
          <p:cNvSpPr txBox="1">
            <a:spLocks noChangeArrowheads="1"/>
          </p:cNvSpPr>
          <p:nvPr/>
        </p:nvSpPr>
        <p:spPr bwMode="auto">
          <a:xfrm>
            <a:off x="2567608" y="116632"/>
            <a:ext cx="8353225"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charset="0"/>
                <a:ea typeface="ＭＳ Ｐゴシック" charset="-128"/>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charset="0"/>
                <a:ea typeface="ＭＳ Ｐゴシック" charset="-128"/>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9pPr>
          </a:lstStyle>
          <a:p>
            <a:pPr eaLnBrk="1" hangingPunct="1">
              <a:spcBef>
                <a:spcPct val="0"/>
              </a:spcBef>
              <a:buNone/>
              <a:defRPr/>
            </a:pPr>
            <a:r>
              <a:rPr lang="es-ES" altLang="x-none" sz="4000" dirty="0">
                <a:solidFill>
                  <a:srgbClr val="222268"/>
                </a:solidFill>
                <a:latin typeface="+mj-lt"/>
                <a:ea typeface="+mj-ea"/>
              </a:rPr>
              <a:t>Lesiones por presión: soluciones </a:t>
            </a:r>
          </a:p>
        </p:txBody>
      </p:sp>
      <p:pic>
        <p:nvPicPr>
          <p:cNvPr id="5" name="Marcador de contenido 5" descr="IMG_2166.jpg">
            <a:extLst>
              <a:ext uri="{FF2B5EF4-FFF2-40B4-BE49-F238E27FC236}">
                <a16:creationId xmlns:a16="http://schemas.microsoft.com/office/drawing/2014/main" id="{0CBFD304-4844-C24A-BF53-1AB8D5C2C563}"/>
              </a:ext>
            </a:extLst>
          </p:cNvPr>
          <p:cNvPicPr>
            <a:picLocks noChangeAspect="1"/>
          </p:cNvPicPr>
          <p:nvPr/>
        </p:nvPicPr>
        <p:blipFill rotWithShape="1">
          <a:blip r:embed="rId3"/>
          <a:srcRect l="8082" t="13336" r="31299" b="13336"/>
          <a:stretch/>
        </p:blipFill>
        <p:spPr>
          <a:xfrm>
            <a:off x="7248128" y="1700808"/>
            <a:ext cx="4320480" cy="4030663"/>
          </a:xfrm>
          <a:prstGeom prst="rect">
            <a:avLst/>
          </a:prstGeom>
        </p:spPr>
      </p:pic>
    </p:spTree>
    <p:extLst>
      <p:ext uri="{BB962C8B-B14F-4D97-AF65-F5344CB8AC3E}">
        <p14:creationId xmlns:p14="http://schemas.microsoft.com/office/powerpoint/2010/main" val="42053643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1">
            <a:extLst>
              <a:ext uri="{FF2B5EF4-FFF2-40B4-BE49-F238E27FC236}">
                <a16:creationId xmlns:a16="http://schemas.microsoft.com/office/drawing/2014/main" id="{464ABDE5-1B73-B045-852E-EE6B7B241FA3}"/>
              </a:ext>
            </a:extLst>
          </p:cNvPr>
          <p:cNvSpPr txBox="1">
            <a:spLocks noChangeArrowheads="1"/>
          </p:cNvSpPr>
          <p:nvPr/>
        </p:nvSpPr>
        <p:spPr bwMode="auto">
          <a:xfrm>
            <a:off x="2927351" y="2708276"/>
            <a:ext cx="7121525"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eaLnBrk="1" hangingPunct="1">
              <a:spcBef>
                <a:spcPts val="700"/>
              </a:spcBef>
              <a:buSzPct val="65000"/>
              <a:defRPr/>
            </a:pPr>
            <a:r>
              <a:rPr lang="es-ES" sz="2800" i="1" dirty="0">
                <a:solidFill>
                  <a:srgbClr val="5F5F5F"/>
                </a:solidFill>
              </a:rPr>
              <a:t>Interfase </a:t>
            </a:r>
            <a:r>
              <a:rPr lang="es-ES" sz="2800" i="1" dirty="0" err="1">
                <a:solidFill>
                  <a:srgbClr val="5F5F5F"/>
                </a:solidFill>
              </a:rPr>
              <a:t>dificil</a:t>
            </a:r>
            <a:endParaRPr lang="es-ES" sz="2800" i="1" dirty="0">
              <a:solidFill>
                <a:srgbClr val="5F5F5F"/>
              </a:solidFill>
            </a:endParaRPr>
          </a:p>
        </p:txBody>
      </p:sp>
      <p:pic>
        <p:nvPicPr>
          <p:cNvPr id="62467" name="Picture 2">
            <a:extLst>
              <a:ext uri="{FF2B5EF4-FFF2-40B4-BE49-F238E27FC236}">
                <a16:creationId xmlns:a16="http://schemas.microsoft.com/office/drawing/2014/main" id="{07019E17-F5AB-9342-9800-F29454049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8764" y="3309939"/>
            <a:ext cx="7185025" cy="250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63491" name="Picture 3">
            <a:extLst>
              <a:ext uri="{FF2B5EF4-FFF2-40B4-BE49-F238E27FC236}">
                <a16:creationId xmlns:a16="http://schemas.microsoft.com/office/drawing/2014/main" id="{9060EDF1-C562-9442-B7C6-FBD7AF933462}"/>
              </a:ext>
            </a:extLst>
          </p:cNvPr>
          <p:cNvPicPr>
            <a:picLocks noChangeAspect="1" noChangeArrowheads="1"/>
          </p:cNvPicPr>
          <p:nvPr/>
        </p:nvPicPr>
        <p:blipFill>
          <a:blip r:embed="rId4"/>
          <a:srcRect/>
          <a:stretch>
            <a:fillRect/>
          </a:stretch>
        </p:blipFill>
        <p:spPr bwMode="auto">
          <a:xfrm>
            <a:off x="2424114" y="2852739"/>
            <a:ext cx="447675"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Tree>
    <p:extLst>
      <p:ext uri="{BB962C8B-B14F-4D97-AF65-F5344CB8AC3E}">
        <p14:creationId xmlns:p14="http://schemas.microsoft.com/office/powerpoint/2010/main" val="21794450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1">
            <a:extLst>
              <a:ext uri="{FF2B5EF4-FFF2-40B4-BE49-F238E27FC236}">
                <a16:creationId xmlns:a16="http://schemas.microsoft.com/office/drawing/2014/main" id="{056E8A17-70D0-DC42-BFF1-15A303DEEE7F}"/>
              </a:ext>
            </a:extLst>
          </p:cNvPr>
          <p:cNvSpPr txBox="1">
            <a:spLocks noChangeArrowheads="1"/>
          </p:cNvSpPr>
          <p:nvPr/>
        </p:nvSpPr>
        <p:spPr bwMode="auto">
          <a:xfrm>
            <a:off x="3287688" y="103765"/>
            <a:ext cx="7426325" cy="768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eaLnBrk="1" hangingPunct="1">
              <a:buSzPct val="100000"/>
              <a:defRPr/>
            </a:pPr>
            <a:r>
              <a:rPr lang="es-ES" sz="4000" dirty="0">
                <a:solidFill>
                  <a:srgbClr val="222268"/>
                </a:solidFill>
                <a:latin typeface="+mj-lt"/>
                <a:ea typeface="+mj-ea"/>
                <a:cs typeface="+mn-cs"/>
              </a:rPr>
              <a:t>Factores predisponentes</a:t>
            </a:r>
          </a:p>
        </p:txBody>
      </p:sp>
      <p:sp>
        <p:nvSpPr>
          <p:cNvPr id="64514" name="Text Box 2">
            <a:extLst>
              <a:ext uri="{FF2B5EF4-FFF2-40B4-BE49-F238E27FC236}">
                <a16:creationId xmlns:a16="http://schemas.microsoft.com/office/drawing/2014/main" id="{A2839E2B-758A-194A-B1D7-3201CD5A5E63}"/>
              </a:ext>
            </a:extLst>
          </p:cNvPr>
          <p:cNvSpPr txBox="1">
            <a:spLocks noChangeArrowheads="1"/>
          </p:cNvSpPr>
          <p:nvPr/>
        </p:nvSpPr>
        <p:spPr bwMode="auto">
          <a:xfrm>
            <a:off x="889221" y="1628304"/>
            <a:ext cx="5350795" cy="3744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490538" indent="-457200">
              <a:spcBef>
                <a:spcPct val="20000"/>
              </a:spcBef>
              <a:buChar char="•"/>
              <a:tabLst>
                <a:tab pos="1060450" algn="l"/>
                <a:tab pos="1974850" algn="l"/>
                <a:tab pos="2889250" algn="l"/>
                <a:tab pos="3803650" algn="l"/>
                <a:tab pos="4718050" algn="l"/>
                <a:tab pos="5632450" algn="l"/>
                <a:tab pos="6546850" algn="l"/>
                <a:tab pos="7461250" algn="l"/>
                <a:tab pos="8375650" algn="l"/>
                <a:tab pos="9290050" algn="l"/>
                <a:tab pos="10204450" algn="l"/>
              </a:tabLst>
              <a:defRPr sz="3200">
                <a:solidFill>
                  <a:schemeClr val="tx1"/>
                </a:solidFill>
                <a:latin typeface="Arial" charset="0"/>
                <a:ea typeface="ＭＳ Ｐゴシック" charset="-128"/>
              </a:defRPr>
            </a:lvl1pPr>
            <a:lvl2pPr marL="800100" indent="-342900">
              <a:spcBef>
                <a:spcPct val="20000"/>
              </a:spcBef>
              <a:buChar char="–"/>
              <a:tabLst>
                <a:tab pos="1060450" algn="l"/>
                <a:tab pos="1974850" algn="l"/>
                <a:tab pos="2889250" algn="l"/>
                <a:tab pos="3803650" algn="l"/>
                <a:tab pos="4718050" algn="l"/>
                <a:tab pos="5632450" algn="l"/>
                <a:tab pos="6546850" algn="l"/>
                <a:tab pos="7461250" algn="l"/>
                <a:tab pos="8375650" algn="l"/>
                <a:tab pos="9290050" algn="l"/>
                <a:tab pos="10204450" algn="l"/>
              </a:tabLst>
              <a:defRPr sz="2800">
                <a:solidFill>
                  <a:schemeClr val="tx1"/>
                </a:solidFill>
                <a:latin typeface="Arial" charset="0"/>
                <a:ea typeface="ＭＳ Ｐゴシック" charset="-128"/>
              </a:defRPr>
            </a:lvl2pPr>
            <a:lvl3pPr>
              <a:spcBef>
                <a:spcPct val="20000"/>
              </a:spcBef>
              <a:buChar char="•"/>
              <a:tabLst>
                <a:tab pos="1060450" algn="l"/>
                <a:tab pos="1974850" algn="l"/>
                <a:tab pos="2889250" algn="l"/>
                <a:tab pos="3803650" algn="l"/>
                <a:tab pos="4718050" algn="l"/>
                <a:tab pos="5632450" algn="l"/>
                <a:tab pos="6546850" algn="l"/>
                <a:tab pos="7461250" algn="l"/>
                <a:tab pos="8375650" algn="l"/>
                <a:tab pos="9290050" algn="l"/>
                <a:tab pos="10204450" algn="l"/>
              </a:tabLst>
              <a:defRPr sz="2400">
                <a:solidFill>
                  <a:schemeClr val="tx1"/>
                </a:solidFill>
                <a:latin typeface="Arial" charset="0"/>
                <a:ea typeface="ＭＳ Ｐゴシック" charset="-128"/>
              </a:defRPr>
            </a:lvl3pPr>
            <a:lvl4pPr>
              <a:spcBef>
                <a:spcPct val="20000"/>
              </a:spcBef>
              <a:buChar char="–"/>
              <a:tabLst>
                <a:tab pos="1060450" algn="l"/>
                <a:tab pos="1974850" algn="l"/>
                <a:tab pos="2889250" algn="l"/>
                <a:tab pos="3803650" algn="l"/>
                <a:tab pos="4718050" algn="l"/>
                <a:tab pos="5632450" algn="l"/>
                <a:tab pos="6546850" algn="l"/>
                <a:tab pos="7461250" algn="l"/>
                <a:tab pos="8375650" algn="l"/>
                <a:tab pos="9290050" algn="l"/>
                <a:tab pos="10204450" algn="l"/>
              </a:tabLst>
              <a:defRPr sz="2000">
                <a:solidFill>
                  <a:schemeClr val="tx1"/>
                </a:solidFill>
                <a:latin typeface="Arial" charset="0"/>
                <a:ea typeface="ＭＳ Ｐゴシック" charset="-128"/>
              </a:defRPr>
            </a:lvl4pPr>
            <a:lvl5pPr>
              <a:spcBef>
                <a:spcPct val="20000"/>
              </a:spcBef>
              <a:buChar char="»"/>
              <a:tabLst>
                <a:tab pos="1060450" algn="l"/>
                <a:tab pos="1974850" algn="l"/>
                <a:tab pos="2889250" algn="l"/>
                <a:tab pos="3803650" algn="l"/>
                <a:tab pos="4718050" algn="l"/>
                <a:tab pos="5632450" algn="l"/>
                <a:tab pos="6546850" algn="l"/>
                <a:tab pos="7461250" algn="l"/>
                <a:tab pos="8375650" algn="l"/>
                <a:tab pos="9290050" algn="l"/>
                <a:tab pos="10204450" algn="l"/>
              </a:tabLst>
              <a:defRPr sz="2000">
                <a:solidFill>
                  <a:schemeClr val="tx1"/>
                </a:solidFill>
                <a:latin typeface="Arial" charset="0"/>
                <a:ea typeface="ＭＳ Ｐゴシック" charset="-128"/>
              </a:defRPr>
            </a:lvl5pPr>
            <a:lvl6pPr marL="2514600" indent="-228600" defTabSz="449263" eaLnBrk="0" fontAlgn="base" hangingPunct="0">
              <a:spcBef>
                <a:spcPct val="20000"/>
              </a:spcBef>
              <a:spcAft>
                <a:spcPct val="0"/>
              </a:spcAft>
              <a:buChar char="»"/>
              <a:tabLst>
                <a:tab pos="1060450" algn="l"/>
                <a:tab pos="1974850" algn="l"/>
                <a:tab pos="2889250" algn="l"/>
                <a:tab pos="3803650" algn="l"/>
                <a:tab pos="4718050" algn="l"/>
                <a:tab pos="5632450" algn="l"/>
                <a:tab pos="6546850" algn="l"/>
                <a:tab pos="7461250" algn="l"/>
                <a:tab pos="8375650" algn="l"/>
                <a:tab pos="9290050" algn="l"/>
                <a:tab pos="10204450" algn="l"/>
              </a:tabLst>
              <a:defRPr sz="2000">
                <a:solidFill>
                  <a:schemeClr val="tx1"/>
                </a:solidFill>
                <a:latin typeface="Arial" charset="0"/>
                <a:ea typeface="ＭＳ Ｐゴシック" charset="-128"/>
              </a:defRPr>
            </a:lvl6pPr>
            <a:lvl7pPr marL="2971800" indent="-228600" defTabSz="449263" eaLnBrk="0" fontAlgn="base" hangingPunct="0">
              <a:spcBef>
                <a:spcPct val="20000"/>
              </a:spcBef>
              <a:spcAft>
                <a:spcPct val="0"/>
              </a:spcAft>
              <a:buChar char="»"/>
              <a:tabLst>
                <a:tab pos="1060450" algn="l"/>
                <a:tab pos="1974850" algn="l"/>
                <a:tab pos="2889250" algn="l"/>
                <a:tab pos="3803650" algn="l"/>
                <a:tab pos="4718050" algn="l"/>
                <a:tab pos="5632450" algn="l"/>
                <a:tab pos="6546850" algn="l"/>
                <a:tab pos="7461250" algn="l"/>
                <a:tab pos="8375650" algn="l"/>
                <a:tab pos="9290050" algn="l"/>
                <a:tab pos="10204450" algn="l"/>
              </a:tabLst>
              <a:defRPr sz="2000">
                <a:solidFill>
                  <a:schemeClr val="tx1"/>
                </a:solidFill>
                <a:latin typeface="Arial" charset="0"/>
                <a:ea typeface="ＭＳ Ｐゴシック" charset="-128"/>
              </a:defRPr>
            </a:lvl7pPr>
            <a:lvl8pPr marL="3429000" indent="-228600" defTabSz="449263" eaLnBrk="0" fontAlgn="base" hangingPunct="0">
              <a:spcBef>
                <a:spcPct val="20000"/>
              </a:spcBef>
              <a:spcAft>
                <a:spcPct val="0"/>
              </a:spcAft>
              <a:buChar char="»"/>
              <a:tabLst>
                <a:tab pos="1060450" algn="l"/>
                <a:tab pos="1974850" algn="l"/>
                <a:tab pos="2889250" algn="l"/>
                <a:tab pos="3803650" algn="l"/>
                <a:tab pos="4718050" algn="l"/>
                <a:tab pos="5632450" algn="l"/>
                <a:tab pos="6546850" algn="l"/>
                <a:tab pos="7461250" algn="l"/>
                <a:tab pos="8375650" algn="l"/>
                <a:tab pos="9290050" algn="l"/>
                <a:tab pos="10204450" algn="l"/>
              </a:tabLst>
              <a:defRPr sz="2000">
                <a:solidFill>
                  <a:schemeClr val="tx1"/>
                </a:solidFill>
                <a:latin typeface="Arial" charset="0"/>
                <a:ea typeface="ＭＳ Ｐゴシック" charset="-128"/>
              </a:defRPr>
            </a:lvl8pPr>
            <a:lvl9pPr marL="3886200" indent="-228600" defTabSz="449263" eaLnBrk="0" fontAlgn="base" hangingPunct="0">
              <a:spcBef>
                <a:spcPct val="20000"/>
              </a:spcBef>
              <a:spcAft>
                <a:spcPct val="0"/>
              </a:spcAft>
              <a:buChar char="»"/>
              <a:tabLst>
                <a:tab pos="1060450" algn="l"/>
                <a:tab pos="1974850" algn="l"/>
                <a:tab pos="2889250" algn="l"/>
                <a:tab pos="3803650" algn="l"/>
                <a:tab pos="4718050" algn="l"/>
                <a:tab pos="5632450" algn="l"/>
                <a:tab pos="6546850" algn="l"/>
                <a:tab pos="7461250" algn="l"/>
                <a:tab pos="8375650" algn="l"/>
                <a:tab pos="9290050" algn="l"/>
                <a:tab pos="10204450" algn="l"/>
              </a:tabLst>
              <a:defRPr sz="2000">
                <a:solidFill>
                  <a:schemeClr val="tx1"/>
                </a:solidFill>
                <a:latin typeface="Arial" charset="0"/>
                <a:ea typeface="ＭＳ Ｐゴシック" charset="-128"/>
              </a:defRPr>
            </a:lvl9pPr>
          </a:lstStyle>
          <a:p>
            <a:pPr eaLnBrk="1" hangingPunct="1">
              <a:spcBef>
                <a:spcPct val="0"/>
              </a:spcBef>
              <a:spcAft>
                <a:spcPts val="1200"/>
              </a:spcAft>
              <a:buClr>
                <a:schemeClr val="accent6"/>
              </a:buClr>
              <a:buFont typeface="Times New Roman" charset="0"/>
              <a:buAutoNum type="arabicPeriod"/>
              <a:defRPr/>
            </a:pPr>
            <a:r>
              <a:rPr lang="es-ES" altLang="x-none" sz="2000" dirty="0">
                <a:solidFill>
                  <a:srgbClr val="000000"/>
                </a:solidFill>
              </a:rPr>
              <a:t>Las anomalías del eje </a:t>
            </a:r>
            <a:r>
              <a:rPr lang="es-ES" altLang="x-none" sz="2000" dirty="0" err="1">
                <a:solidFill>
                  <a:srgbClr val="000000"/>
                </a:solidFill>
              </a:rPr>
              <a:t>cervicofacial</a:t>
            </a:r>
            <a:endParaRPr lang="es-ES" altLang="x-none" sz="2000" dirty="0">
              <a:solidFill>
                <a:srgbClr val="000000"/>
              </a:solidFill>
            </a:endParaRPr>
          </a:p>
          <a:p>
            <a:pPr eaLnBrk="1" hangingPunct="1">
              <a:spcBef>
                <a:spcPct val="0"/>
              </a:spcBef>
              <a:spcAft>
                <a:spcPts val="1200"/>
              </a:spcAft>
              <a:buClr>
                <a:schemeClr val="accent6"/>
              </a:buClr>
              <a:buFont typeface="Times New Roman" charset="0"/>
              <a:buAutoNum type="arabicPeriod"/>
              <a:defRPr/>
            </a:pPr>
            <a:r>
              <a:rPr lang="es-ES" altLang="x-none" sz="2000" dirty="0">
                <a:solidFill>
                  <a:srgbClr val="000000"/>
                </a:solidFill>
              </a:rPr>
              <a:t>Anomalías del tabique nasal</a:t>
            </a:r>
          </a:p>
          <a:p>
            <a:pPr eaLnBrk="1" hangingPunct="1">
              <a:spcBef>
                <a:spcPct val="0"/>
              </a:spcBef>
              <a:spcAft>
                <a:spcPts val="1200"/>
              </a:spcAft>
              <a:buClr>
                <a:schemeClr val="accent6"/>
              </a:buClr>
              <a:buFont typeface="Times New Roman" charset="0"/>
              <a:buAutoNum type="arabicPeriod"/>
              <a:defRPr/>
            </a:pPr>
            <a:r>
              <a:rPr lang="es-ES" altLang="x-none" sz="2000" dirty="0">
                <a:solidFill>
                  <a:srgbClr val="000000"/>
                </a:solidFill>
              </a:rPr>
              <a:t>Exceso de barba</a:t>
            </a:r>
          </a:p>
          <a:p>
            <a:pPr eaLnBrk="1" hangingPunct="1">
              <a:spcBef>
                <a:spcPct val="0"/>
              </a:spcBef>
              <a:spcAft>
                <a:spcPts val="1200"/>
              </a:spcAft>
              <a:buClr>
                <a:schemeClr val="accent6"/>
              </a:buClr>
              <a:buFont typeface="Times New Roman" charset="0"/>
              <a:buAutoNum type="arabicPeriod"/>
              <a:defRPr/>
            </a:pPr>
            <a:r>
              <a:rPr lang="es-ES" altLang="x-none" sz="2000" dirty="0">
                <a:solidFill>
                  <a:srgbClr val="000000"/>
                </a:solidFill>
              </a:rPr>
              <a:t>La falta de dentición</a:t>
            </a:r>
          </a:p>
          <a:p>
            <a:pPr eaLnBrk="1" hangingPunct="1">
              <a:spcBef>
                <a:spcPct val="0"/>
              </a:spcBef>
              <a:spcAft>
                <a:spcPts val="1200"/>
              </a:spcAft>
              <a:buClr>
                <a:schemeClr val="accent6"/>
              </a:buClr>
              <a:buFont typeface="Times New Roman" charset="0"/>
              <a:buAutoNum type="arabicPeriod"/>
              <a:defRPr/>
            </a:pPr>
            <a:r>
              <a:rPr lang="es-ES" altLang="x-none" sz="2000" dirty="0">
                <a:solidFill>
                  <a:srgbClr val="000000"/>
                </a:solidFill>
              </a:rPr>
              <a:t>Las anomalías mandibulares:</a:t>
            </a:r>
          </a:p>
          <a:p>
            <a:pPr marL="774700" lvl="2" indent="-203200" eaLnBrk="1" hangingPunct="1">
              <a:spcBef>
                <a:spcPct val="0"/>
              </a:spcBef>
              <a:spcAft>
                <a:spcPts val="1200"/>
              </a:spcAft>
              <a:buClr>
                <a:schemeClr val="accent6"/>
              </a:buClr>
              <a:buFont typeface="Arial" charset="0"/>
              <a:buChar char="•"/>
              <a:defRPr/>
            </a:pPr>
            <a:r>
              <a:rPr lang="es-ES" altLang="x-none" sz="1600" dirty="0">
                <a:solidFill>
                  <a:srgbClr val="000000"/>
                </a:solidFill>
              </a:rPr>
              <a:t>prognatismo</a:t>
            </a:r>
          </a:p>
          <a:p>
            <a:pPr marL="774700" lvl="2" indent="-203200" eaLnBrk="1" hangingPunct="1">
              <a:spcBef>
                <a:spcPct val="0"/>
              </a:spcBef>
              <a:spcAft>
                <a:spcPts val="1200"/>
              </a:spcAft>
              <a:buClr>
                <a:schemeClr val="accent6"/>
              </a:buClr>
              <a:buFont typeface="Arial" charset="0"/>
              <a:buChar char="•"/>
              <a:defRPr/>
            </a:pPr>
            <a:r>
              <a:rPr lang="es-ES" altLang="x-none" sz="1600" dirty="0" err="1">
                <a:solidFill>
                  <a:srgbClr val="000000"/>
                </a:solidFill>
              </a:rPr>
              <a:t>retrognatismo</a:t>
            </a:r>
            <a:endParaRPr lang="es-ES" altLang="x-none" sz="1600" dirty="0">
              <a:solidFill>
                <a:srgbClr val="000000"/>
              </a:solidFill>
            </a:endParaRPr>
          </a:p>
          <a:p>
            <a:pPr marL="774700" lvl="2" indent="-203200" eaLnBrk="1" hangingPunct="1">
              <a:spcBef>
                <a:spcPct val="0"/>
              </a:spcBef>
              <a:spcAft>
                <a:spcPts val="1200"/>
              </a:spcAft>
              <a:buClr>
                <a:schemeClr val="accent6"/>
              </a:buClr>
              <a:buFont typeface="Arial" charset="0"/>
              <a:buChar char="•"/>
              <a:defRPr/>
            </a:pPr>
            <a:r>
              <a:rPr lang="es-ES" altLang="x-none" sz="1600" dirty="0" err="1">
                <a:solidFill>
                  <a:srgbClr val="000000"/>
                </a:solidFill>
              </a:rPr>
              <a:t>micrognatia</a:t>
            </a:r>
            <a:endParaRPr lang="es-ES" altLang="x-none" sz="1600" dirty="0">
              <a:solidFill>
                <a:srgbClr val="000000"/>
              </a:solidFill>
            </a:endParaRPr>
          </a:p>
          <a:p>
            <a:pPr eaLnBrk="1" hangingPunct="1">
              <a:spcBef>
                <a:spcPct val="0"/>
              </a:spcBef>
              <a:spcAft>
                <a:spcPts val="1200"/>
              </a:spcAft>
              <a:buClr>
                <a:schemeClr val="accent6"/>
              </a:buClr>
              <a:buNone/>
              <a:defRPr/>
            </a:pPr>
            <a:endParaRPr lang="es-ES" altLang="x-none" sz="2000" dirty="0">
              <a:solidFill>
                <a:srgbClr val="000000"/>
              </a:solidFill>
            </a:endParaRPr>
          </a:p>
        </p:txBody>
      </p:sp>
      <p:grpSp>
        <p:nvGrpSpPr>
          <p:cNvPr id="5" name="Group 2">
            <a:extLst>
              <a:ext uri="{FF2B5EF4-FFF2-40B4-BE49-F238E27FC236}">
                <a16:creationId xmlns:a16="http://schemas.microsoft.com/office/drawing/2014/main" id="{A121E25E-A2C3-B242-B8E1-3C3464694A44}"/>
              </a:ext>
            </a:extLst>
          </p:cNvPr>
          <p:cNvGrpSpPr>
            <a:grpSpLocks/>
          </p:cNvGrpSpPr>
          <p:nvPr/>
        </p:nvGrpSpPr>
        <p:grpSpPr bwMode="auto">
          <a:xfrm>
            <a:off x="7320136" y="1484784"/>
            <a:ext cx="3743325" cy="4554538"/>
            <a:chOff x="1837" y="799"/>
            <a:chExt cx="2584" cy="3141"/>
          </a:xfrm>
        </p:grpSpPr>
        <p:pic>
          <p:nvPicPr>
            <p:cNvPr id="6" name="Picture 3">
              <a:extLst>
                <a:ext uri="{FF2B5EF4-FFF2-40B4-BE49-F238E27FC236}">
                  <a16:creationId xmlns:a16="http://schemas.microsoft.com/office/drawing/2014/main" id="{5DABB437-5136-084D-82A9-019B8BD96E5C}"/>
                </a:ext>
              </a:extLst>
            </p:cNvPr>
            <p:cNvPicPr>
              <a:picLocks noChangeAspect="1" noChangeArrowheads="1"/>
            </p:cNvPicPr>
            <p:nvPr/>
          </p:nvPicPr>
          <p:blipFill>
            <a:blip r:embed="rId3"/>
            <a:srcRect l="26042" r="12498"/>
            <a:stretch>
              <a:fillRect/>
            </a:stretch>
          </p:blipFill>
          <p:spPr bwMode="auto">
            <a:xfrm>
              <a:off x="1837" y="799"/>
              <a:ext cx="2584" cy="3141"/>
            </a:xfrm>
            <a:prstGeom prst="rect">
              <a:avLst/>
            </a:prstGeom>
            <a:noFill/>
            <a:ln>
              <a:noFill/>
            </a:ln>
            <a:effectLst/>
            <a:extLst>
              <a:ext uri="{909E8E84-426E-40DD-AFC4-6F175D3DCCD1}">
                <a14:hiddenFill xmlns:a14="http://schemas.microsoft.com/office/drawing/2010/main">
                  <a:blipFill dpi="0" rotWithShape="0">
                    <a:blip/>
                    <a:srcRect l="26042" r="1249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7" name="Picture 4">
              <a:extLst>
                <a:ext uri="{FF2B5EF4-FFF2-40B4-BE49-F238E27FC236}">
                  <a16:creationId xmlns:a16="http://schemas.microsoft.com/office/drawing/2014/main" id="{BF18529D-E254-5C4B-9020-DBF9CD13A654}"/>
                </a:ext>
              </a:extLst>
            </p:cNvPr>
            <p:cNvPicPr>
              <a:picLocks noChangeAspect="1" noChangeArrowheads="1"/>
            </p:cNvPicPr>
            <p:nvPr/>
          </p:nvPicPr>
          <p:blipFill>
            <a:blip r:embed="rId4"/>
            <a:srcRect l="33965" t="30789" r="32127" b="52457"/>
            <a:stretch>
              <a:fillRect/>
            </a:stretch>
          </p:blipFill>
          <p:spPr bwMode="auto">
            <a:xfrm>
              <a:off x="2200" y="1842"/>
              <a:ext cx="1427" cy="526"/>
            </a:xfrm>
            <a:prstGeom prst="rect">
              <a:avLst/>
            </a:prstGeom>
            <a:noFill/>
            <a:ln>
              <a:noFill/>
            </a:ln>
            <a:effectLst/>
            <a:extLst>
              <a:ext uri="{909E8E84-426E-40DD-AFC4-6F175D3DCCD1}">
                <a14:hiddenFill xmlns:a14="http://schemas.microsoft.com/office/drawing/2010/main">
                  <a:blipFill dpi="0" rotWithShape="0">
                    <a:blip/>
                    <a:srcRect l="33965" t="30789" r="32127" b="5245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grpSp>
    </p:spTree>
    <p:extLst>
      <p:ext uri="{BB962C8B-B14F-4D97-AF65-F5344CB8AC3E}">
        <p14:creationId xmlns:p14="http://schemas.microsoft.com/office/powerpoint/2010/main" val="31198023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1">
            <a:extLst>
              <a:ext uri="{FF2B5EF4-FFF2-40B4-BE49-F238E27FC236}">
                <a16:creationId xmlns:a16="http://schemas.microsoft.com/office/drawing/2014/main" id="{D1E32896-4936-9140-A623-D396F50DD4E8}"/>
              </a:ext>
            </a:extLst>
          </p:cNvPr>
          <p:cNvSpPr txBox="1">
            <a:spLocks noChangeArrowheads="1"/>
          </p:cNvSpPr>
          <p:nvPr/>
        </p:nvSpPr>
        <p:spPr bwMode="auto">
          <a:xfrm>
            <a:off x="2351584" y="2852737"/>
            <a:ext cx="9001297"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ＭＳ Ｐゴシック" pitchFamily="2"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ＭＳ Ｐゴシック" pitchFamily="2"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ＭＳ Ｐゴシック" pitchFamily="2"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ＭＳ Ｐゴシック" pitchFamily="2"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ＭＳ Ｐゴシック" pitchFamily="2"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ＭＳ Ｐゴシック" pitchFamily="2"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ＭＳ Ｐゴシック" pitchFamily="2"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ＭＳ Ｐゴシック" pitchFamily="2"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ＭＳ Ｐゴシック" pitchFamily="2" charset="-128"/>
              </a:defRPr>
            </a:lvl9pPr>
          </a:lstStyle>
          <a:p>
            <a:pPr eaLnBrk="1" hangingPunct="1">
              <a:spcBef>
                <a:spcPts val="700"/>
              </a:spcBef>
              <a:buSzPct val="65000"/>
              <a:defRPr/>
            </a:pPr>
            <a:r>
              <a:rPr lang="es-ES" sz="2800" i="1" dirty="0">
                <a:solidFill>
                  <a:srgbClr val="5F5F5F"/>
                </a:solidFill>
              </a:rPr>
              <a:t>Concepto de interfase dinámica y rotación de interfases </a:t>
            </a:r>
          </a:p>
        </p:txBody>
      </p:sp>
      <p:pic>
        <p:nvPicPr>
          <p:cNvPr id="65539" name="Picture 2">
            <a:extLst>
              <a:ext uri="{FF2B5EF4-FFF2-40B4-BE49-F238E27FC236}">
                <a16:creationId xmlns:a16="http://schemas.microsoft.com/office/drawing/2014/main" id="{BCDE6A3D-4C80-DA41-969A-7B0C504E1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997" y="3454400"/>
            <a:ext cx="7185025" cy="250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66563" name="Picture 3">
            <a:extLst>
              <a:ext uri="{FF2B5EF4-FFF2-40B4-BE49-F238E27FC236}">
                <a16:creationId xmlns:a16="http://schemas.microsoft.com/office/drawing/2014/main" id="{4BF6F558-8B22-1F4F-8EC4-E53789570024}"/>
              </a:ext>
            </a:extLst>
          </p:cNvPr>
          <p:cNvPicPr>
            <a:picLocks noChangeAspect="1" noChangeArrowheads="1"/>
          </p:cNvPicPr>
          <p:nvPr/>
        </p:nvPicPr>
        <p:blipFill>
          <a:blip r:embed="rId4"/>
          <a:srcRect/>
          <a:stretch>
            <a:fillRect/>
          </a:stretch>
        </p:blipFill>
        <p:spPr bwMode="auto">
          <a:xfrm>
            <a:off x="1848347" y="2997200"/>
            <a:ext cx="447675"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Tree>
    <p:extLst>
      <p:ext uri="{BB962C8B-B14F-4D97-AF65-F5344CB8AC3E}">
        <p14:creationId xmlns:p14="http://schemas.microsoft.com/office/powerpoint/2010/main" val="36652338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25A053D-A807-0742-B667-F595C5F1C643}"/>
              </a:ext>
            </a:extLst>
          </p:cNvPr>
          <p:cNvSpPr txBox="1"/>
          <p:nvPr/>
        </p:nvSpPr>
        <p:spPr>
          <a:xfrm>
            <a:off x="4330132" y="212292"/>
            <a:ext cx="3531736" cy="584775"/>
          </a:xfrm>
          <a:prstGeom prst="rect">
            <a:avLst/>
          </a:prstGeom>
          <a:noFill/>
        </p:spPr>
        <p:txBody>
          <a:bodyPr wrap="none">
            <a:spAutoFit/>
          </a:bodyPr>
          <a:lstStyle/>
          <a:p>
            <a:pPr eaLnBrk="1" hangingPunct="1">
              <a:defRPr/>
            </a:pPr>
            <a:r>
              <a:rPr lang="es-ES_tradnl" sz="3200" dirty="0">
                <a:solidFill>
                  <a:schemeClr val="accent2">
                    <a:lumMod val="75000"/>
                  </a:schemeClr>
                </a:solidFill>
                <a:latin typeface="Arial" charset="0"/>
                <a:ea typeface="ＭＳ Ｐゴシック" charset="-128"/>
              </a:rPr>
              <a:t>Interfase dinámica</a:t>
            </a:r>
          </a:p>
        </p:txBody>
      </p:sp>
      <p:pic>
        <p:nvPicPr>
          <p:cNvPr id="7" name="Imagen 6">
            <a:extLst>
              <a:ext uri="{FF2B5EF4-FFF2-40B4-BE49-F238E27FC236}">
                <a16:creationId xmlns:a16="http://schemas.microsoft.com/office/drawing/2014/main" id="{4A12C3E0-F0CE-4B4A-A8B7-3E099A0850CA}"/>
              </a:ext>
            </a:extLst>
          </p:cNvPr>
          <p:cNvPicPr>
            <a:picLocks noChangeAspect="1"/>
          </p:cNvPicPr>
          <p:nvPr/>
        </p:nvPicPr>
        <p:blipFill rotWithShape="1">
          <a:blip r:embed="rId3"/>
          <a:srcRect l="14529" r="8608"/>
          <a:stretch/>
        </p:blipFill>
        <p:spPr>
          <a:xfrm>
            <a:off x="623392" y="2542473"/>
            <a:ext cx="3381483" cy="2473540"/>
          </a:xfrm>
          <a:prstGeom prst="rect">
            <a:avLst/>
          </a:prstGeom>
        </p:spPr>
      </p:pic>
      <p:pic>
        <p:nvPicPr>
          <p:cNvPr id="11" name="Imagen 10">
            <a:extLst>
              <a:ext uri="{FF2B5EF4-FFF2-40B4-BE49-F238E27FC236}">
                <a16:creationId xmlns:a16="http://schemas.microsoft.com/office/drawing/2014/main" id="{4F203686-DBDA-B84F-9DB4-D0D2880C6539}"/>
              </a:ext>
            </a:extLst>
          </p:cNvPr>
          <p:cNvPicPr>
            <a:picLocks noChangeAspect="1"/>
          </p:cNvPicPr>
          <p:nvPr/>
        </p:nvPicPr>
        <p:blipFill rotWithShape="1">
          <a:blip r:embed="rId4"/>
          <a:srcRect l="11516" t="5751" r="12725" b="9444"/>
          <a:stretch/>
        </p:blipFill>
        <p:spPr>
          <a:xfrm>
            <a:off x="4816085" y="2231854"/>
            <a:ext cx="2304257" cy="2947923"/>
          </a:xfrm>
          <a:prstGeom prst="rect">
            <a:avLst/>
          </a:prstGeom>
        </p:spPr>
      </p:pic>
      <p:sp>
        <p:nvSpPr>
          <p:cNvPr id="12" name="CuadroTexto 11">
            <a:extLst>
              <a:ext uri="{FF2B5EF4-FFF2-40B4-BE49-F238E27FC236}">
                <a16:creationId xmlns:a16="http://schemas.microsoft.com/office/drawing/2014/main" id="{68FE79A0-0996-A145-8F13-15B6E730FB0F}"/>
              </a:ext>
            </a:extLst>
          </p:cNvPr>
          <p:cNvSpPr txBox="1"/>
          <p:nvPr/>
        </p:nvSpPr>
        <p:spPr>
          <a:xfrm>
            <a:off x="2495600" y="1141583"/>
            <a:ext cx="7742825" cy="400110"/>
          </a:xfrm>
          <a:prstGeom prst="rect">
            <a:avLst/>
          </a:prstGeom>
          <a:noFill/>
        </p:spPr>
        <p:txBody>
          <a:bodyPr wrap="none" rtlCol="0">
            <a:spAutoFit/>
          </a:bodyPr>
          <a:lstStyle/>
          <a:p>
            <a:r>
              <a:rPr lang="es-ES" sz="2000" dirty="0"/>
              <a:t>MODIFICACIONES DE LA CLÁSICA MASCARILLA ORONASAL</a:t>
            </a:r>
          </a:p>
        </p:txBody>
      </p:sp>
      <p:sp>
        <p:nvSpPr>
          <p:cNvPr id="3" name="Rectángulo 2">
            <a:extLst>
              <a:ext uri="{FF2B5EF4-FFF2-40B4-BE49-F238E27FC236}">
                <a16:creationId xmlns:a16="http://schemas.microsoft.com/office/drawing/2014/main" id="{6ECCC1A8-00ED-0B4A-B492-B541846CD966}"/>
              </a:ext>
            </a:extLst>
          </p:cNvPr>
          <p:cNvSpPr/>
          <p:nvPr/>
        </p:nvSpPr>
        <p:spPr>
          <a:xfrm>
            <a:off x="4816085" y="5524294"/>
            <a:ext cx="2569934" cy="369332"/>
          </a:xfrm>
          <a:prstGeom prst="rect">
            <a:avLst/>
          </a:prstGeom>
        </p:spPr>
        <p:txBody>
          <a:bodyPr wrap="none">
            <a:spAutoFit/>
          </a:bodyPr>
          <a:lstStyle/>
          <a:p>
            <a:r>
              <a:rPr lang="es-ES" dirty="0" err="1"/>
              <a:t>Resmed</a:t>
            </a:r>
            <a:r>
              <a:rPr lang="es-ES" dirty="0"/>
              <a:t> </a:t>
            </a:r>
            <a:r>
              <a:rPr lang="es-ES" dirty="0" err="1"/>
              <a:t>Mirage</a:t>
            </a:r>
            <a:r>
              <a:rPr lang="es-ES" dirty="0"/>
              <a:t> </a:t>
            </a:r>
            <a:r>
              <a:rPr lang="es-ES" dirty="0" err="1"/>
              <a:t>Liberty</a:t>
            </a:r>
            <a:endParaRPr lang="es-ES" dirty="0"/>
          </a:p>
        </p:txBody>
      </p:sp>
      <p:sp>
        <p:nvSpPr>
          <p:cNvPr id="4" name="Rectángulo 3">
            <a:extLst>
              <a:ext uri="{FF2B5EF4-FFF2-40B4-BE49-F238E27FC236}">
                <a16:creationId xmlns:a16="http://schemas.microsoft.com/office/drawing/2014/main" id="{B51D1EB4-BFA6-EE41-BEAA-FF84C6E46E5B}"/>
              </a:ext>
            </a:extLst>
          </p:cNvPr>
          <p:cNvSpPr/>
          <p:nvPr/>
        </p:nvSpPr>
        <p:spPr>
          <a:xfrm>
            <a:off x="1127448" y="5524294"/>
            <a:ext cx="2121158" cy="369332"/>
          </a:xfrm>
          <a:prstGeom prst="rect">
            <a:avLst/>
          </a:prstGeom>
        </p:spPr>
        <p:txBody>
          <a:bodyPr wrap="none">
            <a:spAutoFit/>
          </a:bodyPr>
          <a:lstStyle/>
          <a:p>
            <a:r>
              <a:rPr lang="es-ES" dirty="0" err="1"/>
              <a:t>Respironics</a:t>
            </a:r>
            <a:r>
              <a:rPr lang="es-ES" dirty="0"/>
              <a:t> AF541</a:t>
            </a:r>
          </a:p>
        </p:txBody>
      </p:sp>
      <p:pic>
        <p:nvPicPr>
          <p:cNvPr id="6" name="Imagen 5">
            <a:extLst>
              <a:ext uri="{FF2B5EF4-FFF2-40B4-BE49-F238E27FC236}">
                <a16:creationId xmlns:a16="http://schemas.microsoft.com/office/drawing/2014/main" id="{9CF92EA5-8709-48BD-2F71-AAD075F18068}"/>
              </a:ext>
            </a:extLst>
          </p:cNvPr>
          <p:cNvPicPr>
            <a:picLocks noChangeAspect="1"/>
          </p:cNvPicPr>
          <p:nvPr/>
        </p:nvPicPr>
        <p:blipFill>
          <a:blip r:embed="rId5"/>
          <a:stretch>
            <a:fillRect/>
          </a:stretch>
        </p:blipFill>
        <p:spPr>
          <a:xfrm>
            <a:off x="8226324" y="2271118"/>
            <a:ext cx="2952750" cy="3016250"/>
          </a:xfrm>
          <a:prstGeom prst="rect">
            <a:avLst/>
          </a:prstGeom>
        </p:spPr>
      </p:pic>
      <p:sp>
        <p:nvSpPr>
          <p:cNvPr id="15" name="Rectángulo 14">
            <a:extLst>
              <a:ext uri="{FF2B5EF4-FFF2-40B4-BE49-F238E27FC236}">
                <a16:creationId xmlns:a16="http://schemas.microsoft.com/office/drawing/2014/main" id="{9A6CDE05-0270-1AAF-2E11-D5BACCB80EEA}"/>
              </a:ext>
            </a:extLst>
          </p:cNvPr>
          <p:cNvSpPr/>
          <p:nvPr/>
        </p:nvSpPr>
        <p:spPr>
          <a:xfrm>
            <a:off x="9192344" y="5531751"/>
            <a:ext cx="1394613" cy="369332"/>
          </a:xfrm>
          <a:prstGeom prst="rect">
            <a:avLst/>
          </a:prstGeom>
        </p:spPr>
        <p:txBody>
          <a:bodyPr wrap="none">
            <a:spAutoFit/>
          </a:bodyPr>
          <a:lstStyle/>
          <a:p>
            <a:r>
              <a:rPr lang="es-ES" dirty="0"/>
              <a:t>F&amp;P </a:t>
            </a:r>
            <a:r>
              <a:rPr lang="es-ES" dirty="0" err="1"/>
              <a:t>Visairo</a:t>
            </a:r>
            <a:endParaRPr lang="es-ES" dirty="0"/>
          </a:p>
        </p:txBody>
      </p:sp>
    </p:spTree>
    <p:extLst>
      <p:ext uri="{BB962C8B-B14F-4D97-AF65-F5344CB8AC3E}">
        <p14:creationId xmlns:p14="http://schemas.microsoft.com/office/powerpoint/2010/main" val="29837427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25A053D-A807-0742-B667-F595C5F1C643}"/>
              </a:ext>
            </a:extLst>
          </p:cNvPr>
          <p:cNvSpPr txBox="1"/>
          <p:nvPr/>
        </p:nvSpPr>
        <p:spPr>
          <a:xfrm>
            <a:off x="4439816" y="215206"/>
            <a:ext cx="3531736" cy="584775"/>
          </a:xfrm>
          <a:prstGeom prst="rect">
            <a:avLst/>
          </a:prstGeom>
          <a:noFill/>
        </p:spPr>
        <p:txBody>
          <a:bodyPr wrap="none">
            <a:spAutoFit/>
          </a:bodyPr>
          <a:lstStyle/>
          <a:p>
            <a:pPr eaLnBrk="1" hangingPunct="1">
              <a:defRPr/>
            </a:pPr>
            <a:r>
              <a:rPr lang="es-ES_tradnl" sz="3200" dirty="0">
                <a:solidFill>
                  <a:schemeClr val="accent2">
                    <a:lumMod val="75000"/>
                  </a:schemeClr>
                </a:solidFill>
                <a:latin typeface="Arial" charset="0"/>
                <a:ea typeface="ＭＳ Ｐゴシック" charset="-128"/>
              </a:rPr>
              <a:t>Interfase dinámica</a:t>
            </a:r>
          </a:p>
        </p:txBody>
      </p:sp>
      <p:pic>
        <p:nvPicPr>
          <p:cNvPr id="17" name="Imagen 16">
            <a:extLst>
              <a:ext uri="{FF2B5EF4-FFF2-40B4-BE49-F238E27FC236}">
                <a16:creationId xmlns:a16="http://schemas.microsoft.com/office/drawing/2014/main" id="{68057BA6-AF76-E34D-ACBC-D2D5FF754E41}"/>
              </a:ext>
            </a:extLst>
          </p:cNvPr>
          <p:cNvPicPr>
            <a:picLocks noChangeAspect="1"/>
          </p:cNvPicPr>
          <p:nvPr/>
        </p:nvPicPr>
        <p:blipFill>
          <a:blip r:embed="rId3"/>
          <a:stretch>
            <a:fillRect/>
          </a:stretch>
        </p:blipFill>
        <p:spPr>
          <a:xfrm>
            <a:off x="6566562" y="2741860"/>
            <a:ext cx="4531696" cy="3410451"/>
          </a:xfrm>
          <a:prstGeom prst="rect">
            <a:avLst/>
          </a:prstGeom>
          <a:effectLst/>
        </p:spPr>
      </p:pic>
      <p:pic>
        <p:nvPicPr>
          <p:cNvPr id="18" name="Imagen 17">
            <a:extLst>
              <a:ext uri="{FF2B5EF4-FFF2-40B4-BE49-F238E27FC236}">
                <a16:creationId xmlns:a16="http://schemas.microsoft.com/office/drawing/2014/main" id="{22DFFFB0-C442-1D40-AB46-258607E83A19}"/>
              </a:ext>
            </a:extLst>
          </p:cNvPr>
          <p:cNvPicPr>
            <a:picLocks noChangeAspect="1"/>
          </p:cNvPicPr>
          <p:nvPr/>
        </p:nvPicPr>
        <p:blipFill>
          <a:blip r:embed="rId4"/>
          <a:stretch>
            <a:fillRect/>
          </a:stretch>
        </p:blipFill>
        <p:spPr>
          <a:xfrm>
            <a:off x="1093742" y="2741860"/>
            <a:ext cx="4531696" cy="3402747"/>
          </a:xfrm>
          <a:prstGeom prst="rect">
            <a:avLst/>
          </a:prstGeom>
        </p:spPr>
      </p:pic>
      <p:pic>
        <p:nvPicPr>
          <p:cNvPr id="19" name="Imagen 18">
            <a:extLst>
              <a:ext uri="{FF2B5EF4-FFF2-40B4-BE49-F238E27FC236}">
                <a16:creationId xmlns:a16="http://schemas.microsoft.com/office/drawing/2014/main" id="{F983E67A-9899-3D47-B920-6628FD56C2D3}"/>
              </a:ext>
            </a:extLst>
          </p:cNvPr>
          <p:cNvPicPr>
            <a:picLocks noChangeAspect="1"/>
          </p:cNvPicPr>
          <p:nvPr/>
        </p:nvPicPr>
        <p:blipFill>
          <a:blip r:embed="rId5"/>
          <a:stretch>
            <a:fillRect/>
          </a:stretch>
        </p:blipFill>
        <p:spPr>
          <a:xfrm>
            <a:off x="505266" y="1176250"/>
            <a:ext cx="1373622" cy="1786385"/>
          </a:xfrm>
          <a:prstGeom prst="rect">
            <a:avLst/>
          </a:prstGeom>
        </p:spPr>
      </p:pic>
      <p:pic>
        <p:nvPicPr>
          <p:cNvPr id="20" name="Imagen 19">
            <a:extLst>
              <a:ext uri="{FF2B5EF4-FFF2-40B4-BE49-F238E27FC236}">
                <a16:creationId xmlns:a16="http://schemas.microsoft.com/office/drawing/2014/main" id="{4995F7E4-BB9A-FB47-9B42-651C262C91F1}"/>
              </a:ext>
            </a:extLst>
          </p:cNvPr>
          <p:cNvPicPr>
            <a:picLocks noChangeAspect="1"/>
          </p:cNvPicPr>
          <p:nvPr/>
        </p:nvPicPr>
        <p:blipFill>
          <a:blip r:embed="rId6"/>
          <a:stretch>
            <a:fillRect/>
          </a:stretch>
        </p:blipFill>
        <p:spPr>
          <a:xfrm>
            <a:off x="2531974" y="1728619"/>
            <a:ext cx="1655231" cy="584200"/>
          </a:xfrm>
          <a:prstGeom prst="rect">
            <a:avLst/>
          </a:prstGeom>
        </p:spPr>
      </p:pic>
      <p:pic>
        <p:nvPicPr>
          <p:cNvPr id="22" name="Imagen 21">
            <a:extLst>
              <a:ext uri="{FF2B5EF4-FFF2-40B4-BE49-F238E27FC236}">
                <a16:creationId xmlns:a16="http://schemas.microsoft.com/office/drawing/2014/main" id="{47F370B0-A670-E64D-92FE-BDB4EE733A60}"/>
              </a:ext>
            </a:extLst>
          </p:cNvPr>
          <p:cNvPicPr>
            <a:picLocks noChangeAspect="1"/>
          </p:cNvPicPr>
          <p:nvPr/>
        </p:nvPicPr>
        <p:blipFill>
          <a:blip r:embed="rId7"/>
          <a:stretch>
            <a:fillRect/>
          </a:stretch>
        </p:blipFill>
        <p:spPr>
          <a:xfrm>
            <a:off x="6541660" y="1285949"/>
            <a:ext cx="1132499" cy="1676686"/>
          </a:xfrm>
          <a:prstGeom prst="rect">
            <a:avLst/>
          </a:prstGeom>
        </p:spPr>
      </p:pic>
      <p:pic>
        <p:nvPicPr>
          <p:cNvPr id="25" name="Imagen 24">
            <a:extLst>
              <a:ext uri="{FF2B5EF4-FFF2-40B4-BE49-F238E27FC236}">
                <a16:creationId xmlns:a16="http://schemas.microsoft.com/office/drawing/2014/main" id="{492EFA41-0E31-6E41-9438-4C090292C8BE}"/>
              </a:ext>
            </a:extLst>
          </p:cNvPr>
          <p:cNvPicPr>
            <a:picLocks noChangeAspect="1"/>
          </p:cNvPicPr>
          <p:nvPr/>
        </p:nvPicPr>
        <p:blipFill>
          <a:blip r:embed="rId8"/>
          <a:stretch>
            <a:fillRect/>
          </a:stretch>
        </p:blipFill>
        <p:spPr>
          <a:xfrm>
            <a:off x="8372718" y="1680899"/>
            <a:ext cx="1733065" cy="551221"/>
          </a:xfrm>
          <a:prstGeom prst="rect">
            <a:avLst/>
          </a:prstGeom>
        </p:spPr>
      </p:pic>
    </p:spTree>
    <p:extLst>
      <p:ext uri="{BB962C8B-B14F-4D97-AF65-F5344CB8AC3E}">
        <p14:creationId xmlns:p14="http://schemas.microsoft.com/office/powerpoint/2010/main" val="40541231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ipse 5">
            <a:extLst>
              <a:ext uri="{FF2B5EF4-FFF2-40B4-BE49-F238E27FC236}">
                <a16:creationId xmlns:a16="http://schemas.microsoft.com/office/drawing/2014/main" id="{C8AED781-B282-8544-BABB-323A3FF3CE74}"/>
              </a:ext>
            </a:extLst>
          </p:cNvPr>
          <p:cNvSpPr>
            <a:spLocks noChangeArrowheads="1"/>
          </p:cNvSpPr>
          <p:nvPr/>
        </p:nvSpPr>
        <p:spPr bwMode="auto">
          <a:xfrm>
            <a:off x="5660439" y="1142812"/>
            <a:ext cx="5124450" cy="5427663"/>
          </a:xfrm>
          <a:prstGeom prst="ellipse">
            <a:avLst/>
          </a:prstGeom>
          <a:gradFill rotWithShape="1">
            <a:gsLst>
              <a:gs pos="0">
                <a:srgbClr val="CBFFFF"/>
              </a:gs>
              <a:gs pos="100000">
                <a:srgbClr val="B5E5E9"/>
              </a:gs>
            </a:gsLst>
            <a:lin ang="5400000"/>
          </a:gradFill>
          <a:ln w="9525">
            <a:solidFill>
              <a:srgbClr val="B6DCDF"/>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s-ES_tradnl" altLang="es-ES">
              <a:solidFill>
                <a:srgbClr val="FFFFFF"/>
              </a:solidFill>
            </a:endParaRPr>
          </a:p>
        </p:txBody>
      </p:sp>
      <p:pic>
        <p:nvPicPr>
          <p:cNvPr id="66563" name="Picture 1">
            <a:extLst>
              <a:ext uri="{FF2B5EF4-FFF2-40B4-BE49-F238E27FC236}">
                <a16:creationId xmlns:a16="http://schemas.microsoft.com/office/drawing/2014/main" id="{9B1FB256-B7DA-714C-B623-1A01ADA45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5701" y="2371536"/>
            <a:ext cx="2209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AutoShape 7">
            <a:extLst>
              <a:ext uri="{FF2B5EF4-FFF2-40B4-BE49-F238E27FC236}">
                <a16:creationId xmlns:a16="http://schemas.microsoft.com/office/drawing/2014/main" id="{02C8EA60-BEF1-764F-9485-225FB684896E}"/>
              </a:ext>
            </a:extLst>
          </p:cNvPr>
          <p:cNvSpPr>
            <a:spLocks noChangeArrowheads="1"/>
          </p:cNvSpPr>
          <p:nvPr/>
        </p:nvSpPr>
        <p:spPr bwMode="auto">
          <a:xfrm rot="5400000">
            <a:off x="5741402" y="3425637"/>
            <a:ext cx="642937" cy="322262"/>
          </a:xfrm>
          <a:prstGeom prst="rightArrow">
            <a:avLst>
              <a:gd name="adj1" fmla="val 50000"/>
              <a:gd name="adj2" fmla="val 49905"/>
            </a:avLst>
          </a:prstGeom>
          <a:solidFill>
            <a:srgbClr val="FF6600"/>
          </a:solidFill>
          <a:ln>
            <a:noFill/>
          </a:ln>
          <a:effectLst>
            <a:outerShdw blurRad="63500" dist="23040" dir="5400000" algn="ctr" rotWithShape="0">
              <a:srgbClr val="000000">
                <a:alpha val="35036"/>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charset="0"/>
              <a:buNone/>
              <a:defRPr/>
            </a:pPr>
            <a:endParaRPr lang="es-ES" altLang="x-none">
              <a:latin typeface="Arial" charset="0"/>
              <a:ea typeface="ＭＳ Ｐゴシック" charset="-128"/>
            </a:endParaRPr>
          </a:p>
        </p:txBody>
      </p:sp>
      <p:sp>
        <p:nvSpPr>
          <p:cNvPr id="67592" name="AutoShape 8">
            <a:extLst>
              <a:ext uri="{FF2B5EF4-FFF2-40B4-BE49-F238E27FC236}">
                <a16:creationId xmlns:a16="http://schemas.microsoft.com/office/drawing/2014/main" id="{C80CDE4B-F014-7A47-A900-D9EDA11E5978}"/>
              </a:ext>
            </a:extLst>
          </p:cNvPr>
          <p:cNvSpPr>
            <a:spLocks noChangeArrowheads="1"/>
          </p:cNvSpPr>
          <p:nvPr/>
        </p:nvSpPr>
        <p:spPr bwMode="auto">
          <a:xfrm rot="2236090">
            <a:off x="6589126" y="5700524"/>
            <a:ext cx="706438" cy="292100"/>
          </a:xfrm>
          <a:prstGeom prst="rightArrow">
            <a:avLst>
              <a:gd name="adj1" fmla="val 50000"/>
              <a:gd name="adj2" fmla="val 49948"/>
            </a:avLst>
          </a:prstGeom>
          <a:solidFill>
            <a:srgbClr val="FF6600"/>
          </a:solidFill>
          <a:ln>
            <a:noFill/>
          </a:ln>
          <a:effectLst>
            <a:outerShdw blurRad="63500" dist="23040" dir="5400000" algn="ctr" rotWithShape="0">
              <a:srgbClr val="000000">
                <a:alpha val="35036"/>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charset="0"/>
              <a:buNone/>
              <a:defRPr/>
            </a:pPr>
            <a:endParaRPr lang="es-ES" altLang="x-none">
              <a:latin typeface="Arial" charset="0"/>
              <a:ea typeface="ＭＳ Ｐゴシック" charset="-128"/>
            </a:endParaRPr>
          </a:p>
        </p:txBody>
      </p:sp>
      <p:sp>
        <p:nvSpPr>
          <p:cNvPr id="67593" name="AutoShape 9">
            <a:extLst>
              <a:ext uri="{FF2B5EF4-FFF2-40B4-BE49-F238E27FC236}">
                <a16:creationId xmlns:a16="http://schemas.microsoft.com/office/drawing/2014/main" id="{739B86E8-2F13-F04D-8E06-80AFE98E6038}"/>
              </a:ext>
            </a:extLst>
          </p:cNvPr>
          <p:cNvSpPr>
            <a:spLocks noChangeArrowheads="1"/>
          </p:cNvSpPr>
          <p:nvPr/>
        </p:nvSpPr>
        <p:spPr bwMode="auto">
          <a:xfrm rot="18218870">
            <a:off x="9740314" y="4973449"/>
            <a:ext cx="641350" cy="320675"/>
          </a:xfrm>
          <a:prstGeom prst="rightArrow">
            <a:avLst>
              <a:gd name="adj1" fmla="val 50000"/>
              <a:gd name="adj2" fmla="val 50019"/>
            </a:avLst>
          </a:prstGeom>
          <a:solidFill>
            <a:srgbClr val="FF6600"/>
          </a:solidFill>
          <a:ln>
            <a:noFill/>
          </a:ln>
          <a:effectLst>
            <a:outerShdw blurRad="63500" dist="23040" dir="5400000" algn="ctr" rotWithShape="0">
              <a:srgbClr val="000000">
                <a:alpha val="35036"/>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charset="0"/>
              <a:buNone/>
              <a:defRPr/>
            </a:pPr>
            <a:endParaRPr lang="es-ES" altLang="x-none">
              <a:latin typeface="Arial" charset="0"/>
              <a:ea typeface="ＭＳ Ｐゴシック" charset="-128"/>
            </a:endParaRPr>
          </a:p>
        </p:txBody>
      </p:sp>
      <p:sp>
        <p:nvSpPr>
          <p:cNvPr id="67594" name="AutoShape 10">
            <a:extLst>
              <a:ext uri="{FF2B5EF4-FFF2-40B4-BE49-F238E27FC236}">
                <a16:creationId xmlns:a16="http://schemas.microsoft.com/office/drawing/2014/main" id="{B6E47B72-53FE-BE42-911B-AC3BCD88F5A5}"/>
              </a:ext>
            </a:extLst>
          </p:cNvPr>
          <p:cNvSpPr>
            <a:spLocks noChangeArrowheads="1"/>
          </p:cNvSpPr>
          <p:nvPr/>
        </p:nvSpPr>
        <p:spPr bwMode="auto">
          <a:xfrm rot="13316210">
            <a:off x="9091026" y="1646049"/>
            <a:ext cx="706438" cy="292100"/>
          </a:xfrm>
          <a:prstGeom prst="rightArrow">
            <a:avLst>
              <a:gd name="adj1" fmla="val 50000"/>
              <a:gd name="adj2" fmla="val 49948"/>
            </a:avLst>
          </a:prstGeom>
          <a:solidFill>
            <a:srgbClr val="FF6600"/>
          </a:solidFill>
          <a:ln>
            <a:noFill/>
          </a:ln>
          <a:effectLst>
            <a:outerShdw blurRad="63500" dist="23040" dir="5400000" algn="ctr" rotWithShape="0">
              <a:srgbClr val="000000">
                <a:alpha val="35036"/>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charset="0"/>
              <a:buNone/>
              <a:defRPr/>
            </a:pPr>
            <a:endParaRPr lang="es-ES" altLang="x-none">
              <a:latin typeface="Arial" charset="0"/>
              <a:ea typeface="ＭＳ Ｐゴシック" charset="-128"/>
            </a:endParaRPr>
          </a:p>
        </p:txBody>
      </p:sp>
      <p:pic>
        <p:nvPicPr>
          <p:cNvPr id="66568" name="Imagen 15">
            <a:extLst>
              <a:ext uri="{FF2B5EF4-FFF2-40B4-BE49-F238E27FC236}">
                <a16:creationId xmlns:a16="http://schemas.microsoft.com/office/drawing/2014/main" id="{9340CB36-95B3-8A48-99AE-86CA9765A9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1901" y="2574736"/>
            <a:ext cx="1574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F25A053D-A807-0742-B667-F595C5F1C643}"/>
              </a:ext>
            </a:extLst>
          </p:cNvPr>
          <p:cNvSpPr txBox="1"/>
          <p:nvPr/>
        </p:nvSpPr>
        <p:spPr>
          <a:xfrm>
            <a:off x="4210131" y="204664"/>
            <a:ext cx="4261103" cy="584775"/>
          </a:xfrm>
          <a:prstGeom prst="rect">
            <a:avLst/>
          </a:prstGeom>
          <a:noFill/>
        </p:spPr>
        <p:txBody>
          <a:bodyPr wrap="none">
            <a:spAutoFit/>
          </a:bodyPr>
          <a:lstStyle/>
          <a:p>
            <a:pPr eaLnBrk="1" hangingPunct="1">
              <a:defRPr/>
            </a:pPr>
            <a:r>
              <a:rPr lang="es-ES_tradnl" sz="3200" dirty="0">
                <a:solidFill>
                  <a:schemeClr val="accent2">
                    <a:lumMod val="75000"/>
                  </a:schemeClr>
                </a:solidFill>
                <a:latin typeface="Arial" charset="0"/>
                <a:ea typeface="ＭＳ Ｐゴシック" charset="-128"/>
              </a:rPr>
              <a:t>Rotación de interfases</a:t>
            </a:r>
          </a:p>
        </p:txBody>
      </p:sp>
      <p:pic>
        <p:nvPicPr>
          <p:cNvPr id="66570" name="Imagen 16">
            <a:extLst>
              <a:ext uri="{FF2B5EF4-FFF2-40B4-BE49-F238E27FC236}">
                <a16:creationId xmlns:a16="http://schemas.microsoft.com/office/drawing/2014/main" id="{425ED86F-DD07-B04A-AC10-CE15EA80DE0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71390" y="4236849"/>
            <a:ext cx="1411287"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Imagen 3">
            <a:extLst>
              <a:ext uri="{FF2B5EF4-FFF2-40B4-BE49-F238E27FC236}">
                <a16:creationId xmlns:a16="http://schemas.microsoft.com/office/drawing/2014/main" id="{15851176-DED0-6244-9D63-762B7ABAB33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84127" y="1825437"/>
            <a:ext cx="785813"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Imagen 4">
            <a:extLst>
              <a:ext uri="{FF2B5EF4-FFF2-40B4-BE49-F238E27FC236}">
                <a16:creationId xmlns:a16="http://schemas.microsoft.com/office/drawing/2014/main" id="{9BEC77A7-FAAC-B444-A407-C92F5A9B524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58852" y="3900299"/>
            <a:ext cx="1363663"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utoShape 8">
            <a:extLst>
              <a:ext uri="{FF2B5EF4-FFF2-40B4-BE49-F238E27FC236}">
                <a16:creationId xmlns:a16="http://schemas.microsoft.com/office/drawing/2014/main" id="{F9D8BAF0-D8AE-F142-A6DD-A17827752F45}"/>
              </a:ext>
            </a:extLst>
          </p:cNvPr>
          <p:cNvSpPr>
            <a:spLocks noChangeArrowheads="1"/>
          </p:cNvSpPr>
          <p:nvPr/>
        </p:nvSpPr>
        <p:spPr bwMode="auto">
          <a:xfrm rot="19659518">
            <a:off x="6939965" y="1534924"/>
            <a:ext cx="706437" cy="292100"/>
          </a:xfrm>
          <a:prstGeom prst="rightArrow">
            <a:avLst>
              <a:gd name="adj1" fmla="val 50000"/>
              <a:gd name="adj2" fmla="val 49948"/>
            </a:avLst>
          </a:prstGeom>
          <a:solidFill>
            <a:srgbClr val="FF6600"/>
          </a:solidFill>
          <a:ln>
            <a:noFill/>
          </a:ln>
          <a:effectLst>
            <a:outerShdw blurRad="63500" dist="23040" dir="5400000" algn="ctr" rotWithShape="0">
              <a:srgbClr val="000000">
                <a:alpha val="35036"/>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charset="0"/>
              <a:buNone/>
              <a:defRPr/>
            </a:pPr>
            <a:endParaRPr lang="es-ES" altLang="x-none">
              <a:latin typeface="Arial" charset="0"/>
              <a:ea typeface="ＭＳ Ｐゴシック" charset="-128"/>
            </a:endParaRPr>
          </a:p>
        </p:txBody>
      </p:sp>
      <p:pic>
        <p:nvPicPr>
          <p:cNvPr id="23" name="Picture 6">
            <a:extLst>
              <a:ext uri="{FF2B5EF4-FFF2-40B4-BE49-F238E27FC236}">
                <a16:creationId xmlns:a16="http://schemas.microsoft.com/office/drawing/2014/main" id="{77010239-28C1-0541-8EC5-F9FE5B4242C3}"/>
              </a:ext>
            </a:extLst>
          </p:cNvPr>
          <p:cNvPicPr>
            <a:picLocks noChangeAspect="1" noChangeArrowheads="1"/>
          </p:cNvPicPr>
          <p:nvPr/>
        </p:nvPicPr>
        <p:blipFill>
          <a:blip r:embed="rId8"/>
          <a:srcRect/>
          <a:stretch>
            <a:fillRect/>
          </a:stretch>
        </p:blipFill>
        <p:spPr bwMode="auto">
          <a:xfrm>
            <a:off x="5660439" y="1939736"/>
            <a:ext cx="1130300" cy="1163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24" name="Picture 6">
            <a:extLst>
              <a:ext uri="{FF2B5EF4-FFF2-40B4-BE49-F238E27FC236}">
                <a16:creationId xmlns:a16="http://schemas.microsoft.com/office/drawing/2014/main" id="{B36D0DA7-B6EC-8D4A-BDCF-6C09C82CBA6F}"/>
              </a:ext>
            </a:extLst>
          </p:cNvPr>
          <p:cNvPicPr>
            <a:picLocks noChangeAspect="1" noChangeArrowheads="1"/>
          </p:cNvPicPr>
          <p:nvPr/>
        </p:nvPicPr>
        <p:blipFill>
          <a:blip r:embed="rId8"/>
          <a:srcRect/>
          <a:stretch>
            <a:fillRect/>
          </a:stretch>
        </p:blipFill>
        <p:spPr bwMode="auto">
          <a:xfrm>
            <a:off x="7952789" y="5305236"/>
            <a:ext cx="1130300" cy="1163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66576" name="Imagen 8">
            <a:extLst>
              <a:ext uri="{FF2B5EF4-FFF2-40B4-BE49-F238E27FC236}">
                <a16:creationId xmlns:a16="http://schemas.microsoft.com/office/drawing/2014/main" id="{F10A891C-31FB-3F4D-BA70-4C2B6D6FFC7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63865" y="1084075"/>
            <a:ext cx="1303337"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2">
            <a:extLst>
              <a:ext uri="{FF2B5EF4-FFF2-40B4-BE49-F238E27FC236}">
                <a16:creationId xmlns:a16="http://schemas.microsoft.com/office/drawing/2014/main" id="{E67BE4DF-EBE2-4A44-9881-1557CEB88812}"/>
              </a:ext>
            </a:extLst>
          </p:cNvPr>
          <p:cNvGrpSpPr>
            <a:grpSpLocks/>
          </p:cNvGrpSpPr>
          <p:nvPr/>
        </p:nvGrpSpPr>
        <p:grpSpPr bwMode="auto">
          <a:xfrm>
            <a:off x="784576" y="1130302"/>
            <a:ext cx="1604821" cy="1790790"/>
            <a:chOff x="1837" y="799"/>
            <a:chExt cx="2584" cy="3141"/>
          </a:xfrm>
        </p:grpSpPr>
        <p:pic>
          <p:nvPicPr>
            <p:cNvPr id="18" name="Picture 3">
              <a:extLst>
                <a:ext uri="{FF2B5EF4-FFF2-40B4-BE49-F238E27FC236}">
                  <a16:creationId xmlns:a16="http://schemas.microsoft.com/office/drawing/2014/main" id="{3FD4BFA8-EDBA-A844-91F7-75E6A376845A}"/>
                </a:ext>
              </a:extLst>
            </p:cNvPr>
            <p:cNvPicPr>
              <a:picLocks noChangeAspect="1" noChangeArrowheads="1"/>
            </p:cNvPicPr>
            <p:nvPr/>
          </p:nvPicPr>
          <p:blipFill>
            <a:blip r:embed="rId10"/>
            <a:srcRect l="26042" r="12498"/>
            <a:stretch>
              <a:fillRect/>
            </a:stretch>
          </p:blipFill>
          <p:spPr bwMode="auto">
            <a:xfrm>
              <a:off x="1837" y="799"/>
              <a:ext cx="2584" cy="3141"/>
            </a:xfrm>
            <a:prstGeom prst="rect">
              <a:avLst/>
            </a:prstGeom>
            <a:noFill/>
            <a:ln>
              <a:noFill/>
            </a:ln>
            <a:effectLst/>
            <a:extLst>
              <a:ext uri="{909E8E84-426E-40DD-AFC4-6F175D3DCCD1}">
                <a14:hiddenFill xmlns:a14="http://schemas.microsoft.com/office/drawing/2010/main">
                  <a:blipFill dpi="0" rotWithShape="0">
                    <a:blip/>
                    <a:srcRect l="26042" r="1249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9" name="Picture 4">
              <a:extLst>
                <a:ext uri="{FF2B5EF4-FFF2-40B4-BE49-F238E27FC236}">
                  <a16:creationId xmlns:a16="http://schemas.microsoft.com/office/drawing/2014/main" id="{854B967D-A137-814F-B8F2-F5C3A600C0B9}"/>
                </a:ext>
              </a:extLst>
            </p:cNvPr>
            <p:cNvPicPr>
              <a:picLocks noChangeAspect="1" noChangeArrowheads="1"/>
            </p:cNvPicPr>
            <p:nvPr/>
          </p:nvPicPr>
          <p:blipFill>
            <a:blip r:embed="rId11"/>
            <a:srcRect l="33965" t="30789" r="32127" b="52457"/>
            <a:stretch>
              <a:fillRect/>
            </a:stretch>
          </p:blipFill>
          <p:spPr bwMode="auto">
            <a:xfrm>
              <a:off x="2200" y="1842"/>
              <a:ext cx="1427" cy="526"/>
            </a:xfrm>
            <a:prstGeom prst="rect">
              <a:avLst/>
            </a:prstGeom>
            <a:noFill/>
            <a:ln>
              <a:noFill/>
            </a:ln>
            <a:effectLst/>
            <a:extLst>
              <a:ext uri="{909E8E84-426E-40DD-AFC4-6F175D3DCCD1}">
                <a14:hiddenFill xmlns:a14="http://schemas.microsoft.com/office/drawing/2010/main">
                  <a:blipFill dpi="0" rotWithShape="0">
                    <a:blip/>
                    <a:srcRect l="33965" t="30789" r="32127" b="5245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grpSp>
      <p:pic>
        <p:nvPicPr>
          <p:cNvPr id="5" name="Imagen 4">
            <a:extLst>
              <a:ext uri="{FF2B5EF4-FFF2-40B4-BE49-F238E27FC236}">
                <a16:creationId xmlns:a16="http://schemas.microsoft.com/office/drawing/2014/main" id="{1BD9D4FC-E46E-2640-A80D-84CEF3E4FD3D}"/>
              </a:ext>
            </a:extLst>
          </p:cNvPr>
          <p:cNvPicPr>
            <a:picLocks noChangeAspect="1"/>
          </p:cNvPicPr>
          <p:nvPr/>
        </p:nvPicPr>
        <p:blipFill rotWithShape="1">
          <a:blip r:embed="rId12"/>
          <a:srcRect l="34606" t="-7888" r="16042" b="32658"/>
          <a:stretch/>
        </p:blipFill>
        <p:spPr>
          <a:xfrm>
            <a:off x="760193" y="2903975"/>
            <a:ext cx="1604821" cy="1834738"/>
          </a:xfrm>
          <a:prstGeom prst="rect">
            <a:avLst/>
          </a:prstGeom>
        </p:spPr>
      </p:pic>
      <p:pic>
        <p:nvPicPr>
          <p:cNvPr id="8" name="Imagen 7">
            <a:extLst>
              <a:ext uri="{FF2B5EF4-FFF2-40B4-BE49-F238E27FC236}">
                <a16:creationId xmlns:a16="http://schemas.microsoft.com/office/drawing/2014/main" id="{DABB14BD-BCEF-064A-A7FD-877C690BCDBE}"/>
              </a:ext>
            </a:extLst>
          </p:cNvPr>
          <p:cNvPicPr>
            <a:picLocks noChangeAspect="1"/>
          </p:cNvPicPr>
          <p:nvPr/>
        </p:nvPicPr>
        <p:blipFill rotWithShape="1">
          <a:blip r:embed="rId13"/>
          <a:srcRect l="16853" r="2621"/>
          <a:stretch/>
        </p:blipFill>
        <p:spPr>
          <a:xfrm>
            <a:off x="760193" y="4999587"/>
            <a:ext cx="1604821" cy="1494686"/>
          </a:xfrm>
          <a:prstGeom prst="rect">
            <a:avLst/>
          </a:prstGeom>
        </p:spPr>
      </p:pic>
      <p:sp>
        <p:nvSpPr>
          <p:cNvPr id="3" name="Flecha a la derecha con bandas 2">
            <a:extLst>
              <a:ext uri="{FF2B5EF4-FFF2-40B4-BE49-F238E27FC236}">
                <a16:creationId xmlns:a16="http://schemas.microsoft.com/office/drawing/2014/main" id="{AB2622DB-3470-0448-8B9A-C8F36E111620}"/>
              </a:ext>
            </a:extLst>
          </p:cNvPr>
          <p:cNvSpPr/>
          <p:nvPr/>
        </p:nvSpPr>
        <p:spPr>
          <a:xfrm>
            <a:off x="2978741" y="3406009"/>
            <a:ext cx="1188272" cy="1021681"/>
          </a:xfrm>
          <a:prstGeom prst="stripedRightArrow">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6224015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grpId="0" nodeType="afterEffect">
                                  <p:stCondLst>
                                    <p:cond delay="0"/>
                                  </p:st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1">
            <a:extLst>
              <a:ext uri="{FF2B5EF4-FFF2-40B4-BE49-F238E27FC236}">
                <a16:creationId xmlns:a16="http://schemas.microsoft.com/office/drawing/2014/main" id="{FF12F03F-A27E-6A4D-AC0F-A3073C95BFF6}"/>
              </a:ext>
            </a:extLst>
          </p:cNvPr>
          <p:cNvSpPr txBox="1">
            <a:spLocks noChangeArrowheads="1"/>
          </p:cNvSpPr>
          <p:nvPr/>
        </p:nvSpPr>
        <p:spPr bwMode="auto">
          <a:xfrm>
            <a:off x="4758679" y="188640"/>
            <a:ext cx="2674641" cy="6340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eaLnBrk="1" hangingPunct="1">
              <a:buSzPct val="100000"/>
              <a:defRPr/>
            </a:pPr>
            <a:r>
              <a:rPr lang="es-ES" sz="3200" dirty="0">
                <a:solidFill>
                  <a:schemeClr val="accent2">
                    <a:lumMod val="75000"/>
                  </a:schemeClr>
                </a:solidFill>
                <a:ea typeface="ＭＳ Ｐゴシック" charset="-128"/>
                <a:cs typeface="+mn-cs"/>
              </a:rPr>
              <a:t>Secuencia</a:t>
            </a:r>
          </a:p>
        </p:txBody>
      </p:sp>
      <p:sp>
        <p:nvSpPr>
          <p:cNvPr id="68627" name="Rectangle 19">
            <a:extLst>
              <a:ext uri="{FF2B5EF4-FFF2-40B4-BE49-F238E27FC236}">
                <a16:creationId xmlns:a16="http://schemas.microsoft.com/office/drawing/2014/main" id="{17AECBC8-3978-594F-A661-D9A165CD2BA5}"/>
              </a:ext>
            </a:extLst>
          </p:cNvPr>
          <p:cNvSpPr>
            <a:spLocks noChangeArrowheads="1"/>
          </p:cNvSpPr>
          <p:nvPr/>
        </p:nvSpPr>
        <p:spPr bwMode="auto">
          <a:xfrm>
            <a:off x="1775520" y="5949280"/>
            <a:ext cx="7129463"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spAutoFit/>
          </a:bodyPr>
          <a:lstStyle/>
          <a:p>
            <a:pP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200">
                <a:solidFill>
                  <a:srgbClr val="000000"/>
                </a:solidFill>
                <a:latin typeface="Arial" charset="0"/>
                <a:ea typeface="ＭＳ Ｐゴシック" charset="0"/>
                <a:cs typeface="ＭＳ Ｐゴシック" charset="0"/>
              </a:rPr>
              <a:t>Sferrazza G.F, Di Marco F, Akoumianaki E, Brochard L. Recent advances in interfaces for non-invasive ventilation: from bench studies to practical issues. Minerva Anestesiol 2012; 78:1146-53.</a:t>
            </a:r>
          </a:p>
        </p:txBody>
      </p:sp>
      <p:pic>
        <p:nvPicPr>
          <p:cNvPr id="67588" name="Agrupar 2">
            <a:extLst>
              <a:ext uri="{FF2B5EF4-FFF2-40B4-BE49-F238E27FC236}">
                <a16:creationId xmlns:a16="http://schemas.microsoft.com/office/drawing/2014/main" id="{6A84B55C-9E1D-5C49-95BB-14D95B99CF1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969" y="1639217"/>
            <a:ext cx="72644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549AD7AC-E0B2-F24D-96CD-8BFFE2102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0296" y="1124744"/>
            <a:ext cx="2490138" cy="2469557"/>
          </a:xfrm>
          <a:prstGeom prst="rect">
            <a:avLst/>
          </a:prstGeom>
        </p:spPr>
      </p:pic>
    </p:spTree>
    <p:extLst>
      <p:ext uri="{BB962C8B-B14F-4D97-AF65-F5344CB8AC3E}">
        <p14:creationId xmlns:p14="http://schemas.microsoft.com/office/powerpoint/2010/main" val="36908978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C5EFD3DA-2ADE-5D42-AC93-DFE6FF1E22C3}"/>
              </a:ext>
            </a:extLst>
          </p:cNvPr>
          <p:cNvSpPr>
            <a:spLocks noGrp="1" noChangeArrowheads="1"/>
          </p:cNvSpPr>
          <p:nvPr>
            <p:ph type="title"/>
          </p:nvPr>
        </p:nvSpPr>
        <p:spPr>
          <a:xfrm>
            <a:off x="1415480" y="0"/>
            <a:ext cx="10190162" cy="849312"/>
          </a:xfrm>
        </p:spPr>
        <p:txBody>
          <a:bodyPr/>
          <a:lstStyle/>
          <a:p>
            <a:pPr eaLnBrk="1" hangingPunct="1"/>
            <a:r>
              <a:rPr lang="es-ES" altLang="es-ES" sz="3600" dirty="0">
                <a:solidFill>
                  <a:srgbClr val="000066"/>
                </a:solidFill>
              </a:rPr>
              <a:t>Gracias por la atención prestada</a:t>
            </a:r>
          </a:p>
        </p:txBody>
      </p:sp>
      <p:pic>
        <p:nvPicPr>
          <p:cNvPr id="132098" name="Picture 5" descr="Logotipo gtvmni">
            <a:extLst>
              <a:ext uri="{FF2B5EF4-FFF2-40B4-BE49-F238E27FC236}">
                <a16:creationId xmlns:a16="http://schemas.microsoft.com/office/drawing/2014/main" id="{56988593-CE41-E14A-963F-078DFC5C2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038" y="2133600"/>
            <a:ext cx="200025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ext Box 4">
            <a:extLst>
              <a:ext uri="{FF2B5EF4-FFF2-40B4-BE49-F238E27FC236}">
                <a16:creationId xmlns:a16="http://schemas.microsoft.com/office/drawing/2014/main" id="{2D05AE19-BB7B-3042-92C7-0D90BAA17E5B}"/>
              </a:ext>
            </a:extLst>
          </p:cNvPr>
          <p:cNvSpPr txBox="1">
            <a:spLocks noChangeArrowheads="1"/>
          </p:cNvSpPr>
          <p:nvPr/>
        </p:nvSpPr>
        <p:spPr bwMode="auto">
          <a:xfrm>
            <a:off x="4448175" y="4941888"/>
            <a:ext cx="2943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2D2D8A"/>
                </a:solidFill>
                <a:latin typeface="Arial" panose="020B0604020202020204" pitchFamily="34" charset="0"/>
                <a:ea typeface="ＭＳ Ｐゴシック" panose="020B0600070205080204" pitchFamily="34" charset="-128"/>
              </a:defRPr>
            </a:lvl1pPr>
            <a:lvl2pPr>
              <a:spcBef>
                <a:spcPct val="20000"/>
              </a:spcBef>
              <a:buChar char="–"/>
              <a:defRPr sz="2400">
                <a:solidFill>
                  <a:srgbClr val="2D2D8A"/>
                </a:solidFill>
                <a:latin typeface="Arial" panose="020B0604020202020204" pitchFamily="34" charset="0"/>
                <a:ea typeface="ＭＳ Ｐゴシック" panose="020B0600070205080204" pitchFamily="34" charset="-128"/>
              </a:defRPr>
            </a:lvl2pPr>
            <a:lvl3pPr>
              <a:spcBef>
                <a:spcPct val="20000"/>
              </a:spcBef>
              <a:buChar char="•"/>
              <a:defRPr sz="2000">
                <a:solidFill>
                  <a:srgbClr val="2D2D8A"/>
                </a:solidFill>
                <a:latin typeface="Arial" panose="020B0604020202020204" pitchFamily="34" charset="0"/>
                <a:ea typeface="ＭＳ Ｐゴシック" panose="020B0600070205080204" pitchFamily="34" charset="-128"/>
              </a:defRPr>
            </a:lvl3pPr>
            <a:lvl4pPr>
              <a:spcBef>
                <a:spcPct val="20000"/>
              </a:spcBef>
              <a:buChar char="–"/>
              <a:defRPr>
                <a:solidFill>
                  <a:srgbClr val="2D2D8A"/>
                </a:solidFill>
                <a:latin typeface="Arial" panose="020B0604020202020204" pitchFamily="34" charset="0"/>
                <a:ea typeface="ＭＳ Ｐゴシック" panose="020B0600070205080204" pitchFamily="34" charset="-128"/>
              </a:defRPr>
            </a:lvl4pPr>
            <a:lvl5pPr>
              <a:spcBef>
                <a:spcPct val="20000"/>
              </a:spcBef>
              <a:buChar char="»"/>
              <a:defRPr>
                <a:solidFill>
                  <a:srgbClr val="2D2D8A"/>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a:solidFill>
                  <a:srgbClr val="2D2D8A"/>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a:solidFill>
                  <a:srgbClr val="2D2D8A"/>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a:solidFill>
                  <a:srgbClr val="2D2D8A"/>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a:solidFill>
                  <a:srgbClr val="2D2D8A"/>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1800">
                <a:solidFill>
                  <a:srgbClr val="26426B"/>
                </a:solidFill>
              </a:rPr>
              <a:t>Grupo de Trabajo de VMNI</a:t>
            </a:r>
          </a:p>
          <a:p>
            <a:pPr algn="ctr" eaLnBrk="1" hangingPunct="1">
              <a:spcBef>
                <a:spcPct val="0"/>
              </a:spcBef>
              <a:buFontTx/>
              <a:buNone/>
            </a:pPr>
            <a:r>
              <a:rPr lang="es-CO" altLang="es-ES" sz="1800">
                <a:solidFill>
                  <a:srgbClr val="080808"/>
                </a:solidFill>
              </a:rPr>
              <a:t>www.gtvmni.es</a:t>
            </a:r>
            <a:endParaRPr lang="es-ES" altLang="es-ES" sz="1200">
              <a:solidFill>
                <a:srgbClr val="080808"/>
              </a:solidFill>
            </a:endParaRPr>
          </a:p>
          <a:p>
            <a:pPr algn="ctr" eaLnBrk="1" hangingPunct="1">
              <a:spcBef>
                <a:spcPct val="0"/>
              </a:spcBef>
              <a:buFontTx/>
              <a:buNone/>
            </a:pPr>
            <a:r>
              <a:rPr lang="es-ES" altLang="es-ES" sz="1200">
                <a:solidFill>
                  <a:srgbClr val="26426B"/>
                </a:solidFill>
              </a:rPr>
              <a:t>© de los autores, 2015</a:t>
            </a:r>
          </a:p>
          <a:p>
            <a:pPr algn="ctr" eaLnBrk="1" hangingPunct="1">
              <a:spcBef>
                <a:spcPct val="0"/>
              </a:spcBef>
              <a:buFontTx/>
              <a:buNone/>
            </a:pPr>
            <a:endParaRPr lang="es-ES" altLang="es-ES" sz="1200">
              <a:solidFill>
                <a:srgbClr val="080808"/>
              </a:solidFill>
            </a:endParaRPr>
          </a:p>
          <a:p>
            <a:pPr algn="ctr" eaLnBrk="1" hangingPunct="1">
              <a:spcBef>
                <a:spcPct val="0"/>
              </a:spcBef>
              <a:buFontTx/>
              <a:buNone/>
            </a:pPr>
            <a:endParaRPr lang="es-ES" altLang="es-ES" sz="1200">
              <a:solidFill>
                <a:srgbClr val="080808"/>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a:extLst>
              <a:ext uri="{FF2B5EF4-FFF2-40B4-BE49-F238E27FC236}">
                <a16:creationId xmlns:a16="http://schemas.microsoft.com/office/drawing/2014/main" id="{DEB5F551-7F24-E148-996B-ED968879A490}"/>
              </a:ext>
            </a:extLst>
          </p:cNvPr>
          <p:cNvSpPr txBox="1">
            <a:spLocks noChangeArrowheads="1"/>
          </p:cNvSpPr>
          <p:nvPr/>
        </p:nvSpPr>
        <p:spPr bwMode="auto">
          <a:xfrm>
            <a:off x="3359150" y="2708275"/>
            <a:ext cx="6400800" cy="865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eaLnBrk="1" hangingPunct="1">
              <a:spcBef>
                <a:spcPts val="700"/>
              </a:spcBef>
              <a:buSzPct val="65000"/>
              <a:defRPr/>
            </a:pPr>
            <a:r>
              <a:rPr lang="es-ES" sz="2800" i="1">
                <a:solidFill>
                  <a:srgbClr val="5F5F5F"/>
                </a:solidFill>
              </a:rPr>
              <a:t>Conceptos</a:t>
            </a:r>
          </a:p>
        </p:txBody>
      </p:sp>
      <p:pic>
        <p:nvPicPr>
          <p:cNvPr id="11267" name="Picture 2">
            <a:extLst>
              <a:ext uri="{FF2B5EF4-FFF2-40B4-BE49-F238E27FC236}">
                <a16:creationId xmlns:a16="http://schemas.microsoft.com/office/drawing/2014/main" id="{4E9441DF-848C-524C-BDF7-1E2B02E78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3284539"/>
            <a:ext cx="6624638" cy="250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7171" name="Picture 3">
            <a:extLst>
              <a:ext uri="{FF2B5EF4-FFF2-40B4-BE49-F238E27FC236}">
                <a16:creationId xmlns:a16="http://schemas.microsoft.com/office/drawing/2014/main" id="{29B0C56F-3AC1-F84A-BAAB-3ED25B9B65A4}"/>
              </a:ext>
            </a:extLst>
          </p:cNvPr>
          <p:cNvPicPr>
            <a:picLocks noChangeAspect="1" noChangeArrowheads="1"/>
          </p:cNvPicPr>
          <p:nvPr/>
        </p:nvPicPr>
        <p:blipFill>
          <a:blip r:embed="rId4"/>
          <a:srcRect/>
          <a:stretch>
            <a:fillRect/>
          </a:stretch>
        </p:blipFill>
        <p:spPr bwMode="auto">
          <a:xfrm>
            <a:off x="2768601" y="2827339"/>
            <a:ext cx="447675"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Tree>
    <p:extLst>
      <p:ext uri="{BB962C8B-B14F-4D97-AF65-F5344CB8AC3E}">
        <p14:creationId xmlns:p14="http://schemas.microsoft.com/office/powerpoint/2010/main" val="9964566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CuadroTexto 1">
            <a:extLst>
              <a:ext uri="{FF2B5EF4-FFF2-40B4-BE49-F238E27FC236}">
                <a16:creationId xmlns:a16="http://schemas.microsoft.com/office/drawing/2014/main" id="{128A8954-148A-F642-97F2-37183279BA64}"/>
              </a:ext>
            </a:extLst>
          </p:cNvPr>
          <p:cNvSpPr txBox="1">
            <a:spLocks noChangeArrowheads="1"/>
          </p:cNvSpPr>
          <p:nvPr/>
        </p:nvSpPr>
        <p:spPr bwMode="auto">
          <a:xfrm>
            <a:off x="-2317750" y="1862138"/>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endParaRPr lang="es-ES" altLang="es-ES"/>
          </a:p>
        </p:txBody>
      </p:sp>
      <p:grpSp>
        <p:nvGrpSpPr>
          <p:cNvPr id="68612" name="Agrupar 6">
            <a:extLst>
              <a:ext uri="{FF2B5EF4-FFF2-40B4-BE49-F238E27FC236}">
                <a16:creationId xmlns:a16="http://schemas.microsoft.com/office/drawing/2014/main" id="{D0D46A9B-9901-B94F-B59A-BC10D6DD284E}"/>
              </a:ext>
            </a:extLst>
          </p:cNvPr>
          <p:cNvGrpSpPr>
            <a:grpSpLocks/>
          </p:cNvGrpSpPr>
          <p:nvPr/>
        </p:nvGrpSpPr>
        <p:grpSpPr bwMode="auto">
          <a:xfrm>
            <a:off x="3359151" y="1533526"/>
            <a:ext cx="5184775" cy="4824413"/>
            <a:chOff x="464404" y="912203"/>
            <a:chExt cx="5813586" cy="5796440"/>
          </a:xfrm>
        </p:grpSpPr>
        <p:pic>
          <p:nvPicPr>
            <p:cNvPr id="68613" name="Imagen 4" descr="Helmet8.JPG">
              <a:extLst>
                <a:ext uri="{FF2B5EF4-FFF2-40B4-BE49-F238E27FC236}">
                  <a16:creationId xmlns:a16="http://schemas.microsoft.com/office/drawing/2014/main" id="{2D0A2AB2-24B7-394F-9A5A-D4D80A211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84" y="3342168"/>
              <a:ext cx="3531584" cy="337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lamada de nube 8">
              <a:extLst>
                <a:ext uri="{FF2B5EF4-FFF2-40B4-BE49-F238E27FC236}">
                  <a16:creationId xmlns:a16="http://schemas.microsoft.com/office/drawing/2014/main" id="{18708B6B-72B2-0842-9A26-930005A397DC}"/>
                </a:ext>
              </a:extLst>
            </p:cNvPr>
            <p:cNvSpPr>
              <a:spLocks noChangeArrowheads="1"/>
            </p:cNvSpPr>
            <p:nvPr/>
          </p:nvSpPr>
          <p:spPr bwMode="auto">
            <a:xfrm>
              <a:off x="3855366" y="912203"/>
              <a:ext cx="2422624" cy="2592090"/>
            </a:xfrm>
            <a:prstGeom prst="cloudCallout">
              <a:avLst>
                <a:gd name="adj1" fmla="val -76597"/>
                <a:gd name="adj2" fmla="val 58426"/>
              </a:avLst>
            </a:prstGeom>
            <a:solidFill>
              <a:srgbClr val="FFFFFF"/>
            </a:solidFill>
            <a:ln w="9525">
              <a:solidFill>
                <a:srgbClr val="000000"/>
              </a:solidFill>
              <a:round/>
              <a:headEnd/>
              <a:tailEnd/>
            </a:ln>
            <a:effectLst>
              <a:outerShdw blurRad="40000" dist="23000" dir="5400000" rotWithShape="0">
                <a:srgbClr val="808080">
                  <a:alpha val="34998"/>
                </a:srgbClr>
              </a:outerShdw>
            </a:effectLst>
          </p:spPr>
          <p:txBody>
            <a:bodyPr anchor="ctr"/>
            <a:lstStyle/>
            <a:p>
              <a:pPr algn="ctr" eaLnBrk="1" hangingPunct="1">
                <a:buClr>
                  <a:srgbClr val="000000"/>
                </a:buClr>
                <a:buSzPct val="100000"/>
                <a:buFont typeface="Times New Roman" panose="02020603050405020304" pitchFamily="18" charset="0"/>
                <a:buNone/>
                <a:defRPr/>
              </a:pPr>
              <a:endParaRPr lang="es-ES" altLang="es-ES">
                <a:solidFill>
                  <a:srgbClr val="FFFFFF"/>
                </a:solidFill>
              </a:endParaRPr>
            </a:p>
          </p:txBody>
        </p:sp>
        <p:pic>
          <p:nvPicPr>
            <p:cNvPr id="68615" name="Imagen 3" descr="20110602-tintin-heroe-real-f08.jpg">
              <a:extLst>
                <a:ext uri="{FF2B5EF4-FFF2-40B4-BE49-F238E27FC236}">
                  <a16:creationId xmlns:a16="http://schemas.microsoft.com/office/drawing/2014/main" id="{BAD7EAD7-8D63-7E4D-B1B5-297FBDF596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8550" y="1266970"/>
              <a:ext cx="2022117" cy="184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685632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a:extLst>
              <a:ext uri="{FF2B5EF4-FFF2-40B4-BE49-F238E27FC236}">
                <a16:creationId xmlns:a16="http://schemas.microsoft.com/office/drawing/2014/main" id="{C3ED5E72-D2E4-644E-AC59-3B59AEE5AEDE}"/>
              </a:ext>
            </a:extLst>
          </p:cNvPr>
          <p:cNvSpPr txBox="1">
            <a:spLocks noChangeArrowheads="1"/>
          </p:cNvSpPr>
          <p:nvPr/>
        </p:nvSpPr>
        <p:spPr bwMode="auto">
          <a:xfrm>
            <a:off x="587375" y="1988840"/>
            <a:ext cx="7128817" cy="33119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269875" indent="-269875" eaLnBrk="0" hangingPunct="0">
              <a:tabLst>
                <a:tab pos="839788" algn="l"/>
                <a:tab pos="1754188" algn="l"/>
                <a:tab pos="2668588" algn="l"/>
                <a:tab pos="3582988" algn="l"/>
                <a:tab pos="4497388" algn="l"/>
                <a:tab pos="5411788" algn="l"/>
                <a:tab pos="6326188" algn="l"/>
                <a:tab pos="7240588" algn="l"/>
                <a:tab pos="8154988" algn="l"/>
                <a:tab pos="9069388" algn="l"/>
                <a:tab pos="9983788" algn="l"/>
              </a:tabLst>
              <a:defRPr sz="2400">
                <a:solidFill>
                  <a:schemeClr val="bg1"/>
                </a:solidFill>
                <a:latin typeface="Arial" charset="0"/>
                <a:ea typeface="ＭＳ Ｐゴシック" charset="-128"/>
              </a:defRPr>
            </a:lvl1pPr>
            <a:lvl2pPr eaLnBrk="0" hangingPunct="0">
              <a:tabLst>
                <a:tab pos="839788" algn="l"/>
                <a:tab pos="1754188" algn="l"/>
                <a:tab pos="2668588" algn="l"/>
                <a:tab pos="3582988" algn="l"/>
                <a:tab pos="4497388" algn="l"/>
                <a:tab pos="5411788" algn="l"/>
                <a:tab pos="6326188" algn="l"/>
                <a:tab pos="7240588" algn="l"/>
                <a:tab pos="8154988" algn="l"/>
                <a:tab pos="9069388" algn="l"/>
                <a:tab pos="9983788" algn="l"/>
              </a:tabLst>
              <a:defRPr sz="2400">
                <a:solidFill>
                  <a:schemeClr val="bg1"/>
                </a:solidFill>
                <a:latin typeface="Arial" charset="0"/>
                <a:ea typeface="ＭＳ Ｐゴシック" charset="-128"/>
              </a:defRPr>
            </a:lvl2pPr>
            <a:lvl3pPr eaLnBrk="0" hangingPunct="0">
              <a:tabLst>
                <a:tab pos="839788" algn="l"/>
                <a:tab pos="1754188" algn="l"/>
                <a:tab pos="2668588" algn="l"/>
                <a:tab pos="3582988" algn="l"/>
                <a:tab pos="4497388" algn="l"/>
                <a:tab pos="5411788" algn="l"/>
                <a:tab pos="6326188" algn="l"/>
                <a:tab pos="7240588" algn="l"/>
                <a:tab pos="8154988" algn="l"/>
                <a:tab pos="9069388" algn="l"/>
                <a:tab pos="9983788" algn="l"/>
              </a:tabLst>
              <a:defRPr sz="2400">
                <a:solidFill>
                  <a:schemeClr val="bg1"/>
                </a:solidFill>
                <a:latin typeface="Arial" charset="0"/>
                <a:ea typeface="ＭＳ Ｐゴシック" charset="-128"/>
              </a:defRPr>
            </a:lvl3pPr>
            <a:lvl4pPr eaLnBrk="0" hangingPunct="0">
              <a:tabLst>
                <a:tab pos="839788" algn="l"/>
                <a:tab pos="1754188" algn="l"/>
                <a:tab pos="2668588" algn="l"/>
                <a:tab pos="3582988" algn="l"/>
                <a:tab pos="4497388" algn="l"/>
                <a:tab pos="5411788" algn="l"/>
                <a:tab pos="6326188" algn="l"/>
                <a:tab pos="7240588" algn="l"/>
                <a:tab pos="8154988" algn="l"/>
                <a:tab pos="9069388" algn="l"/>
                <a:tab pos="9983788" algn="l"/>
              </a:tabLst>
              <a:defRPr sz="2400">
                <a:solidFill>
                  <a:schemeClr val="bg1"/>
                </a:solidFill>
                <a:latin typeface="Arial" charset="0"/>
                <a:ea typeface="ＭＳ Ｐゴシック" charset="-128"/>
              </a:defRPr>
            </a:lvl4pPr>
            <a:lvl5pPr eaLnBrk="0" hangingPunct="0">
              <a:tabLst>
                <a:tab pos="839788" algn="l"/>
                <a:tab pos="1754188" algn="l"/>
                <a:tab pos="2668588" algn="l"/>
                <a:tab pos="3582988" algn="l"/>
                <a:tab pos="4497388" algn="l"/>
                <a:tab pos="5411788" algn="l"/>
                <a:tab pos="6326188" algn="l"/>
                <a:tab pos="7240588" algn="l"/>
                <a:tab pos="8154988" algn="l"/>
                <a:tab pos="9069388" algn="l"/>
                <a:tab pos="9983788" algn="l"/>
              </a:tabLst>
              <a:defRPr sz="2400">
                <a:solidFill>
                  <a:schemeClr val="bg1"/>
                </a:solidFill>
                <a:latin typeface="Arial" charset="0"/>
                <a:ea typeface="ＭＳ Ｐゴシック" charset="-128"/>
              </a:defRPr>
            </a:lvl5pPr>
            <a:lvl6pPr marL="2514600" indent="-228600" defTabSz="449263" eaLnBrk="0" fontAlgn="base" hangingPunct="0">
              <a:spcBef>
                <a:spcPct val="0"/>
              </a:spcBef>
              <a:spcAft>
                <a:spcPct val="0"/>
              </a:spcAft>
              <a:tabLst>
                <a:tab pos="839788" algn="l"/>
                <a:tab pos="1754188" algn="l"/>
                <a:tab pos="2668588" algn="l"/>
                <a:tab pos="3582988" algn="l"/>
                <a:tab pos="4497388" algn="l"/>
                <a:tab pos="5411788" algn="l"/>
                <a:tab pos="6326188" algn="l"/>
                <a:tab pos="7240588" algn="l"/>
                <a:tab pos="8154988" algn="l"/>
                <a:tab pos="9069388" algn="l"/>
                <a:tab pos="9983788" algn="l"/>
              </a:tabLst>
              <a:defRPr sz="2400">
                <a:solidFill>
                  <a:schemeClr val="bg1"/>
                </a:solidFill>
                <a:latin typeface="Arial" charset="0"/>
                <a:ea typeface="ＭＳ Ｐゴシック" charset="-128"/>
              </a:defRPr>
            </a:lvl6pPr>
            <a:lvl7pPr marL="2971800" indent="-228600" defTabSz="449263" eaLnBrk="0" fontAlgn="base" hangingPunct="0">
              <a:spcBef>
                <a:spcPct val="0"/>
              </a:spcBef>
              <a:spcAft>
                <a:spcPct val="0"/>
              </a:spcAft>
              <a:tabLst>
                <a:tab pos="839788" algn="l"/>
                <a:tab pos="1754188" algn="l"/>
                <a:tab pos="2668588" algn="l"/>
                <a:tab pos="3582988" algn="l"/>
                <a:tab pos="4497388" algn="l"/>
                <a:tab pos="5411788" algn="l"/>
                <a:tab pos="6326188" algn="l"/>
                <a:tab pos="7240588" algn="l"/>
                <a:tab pos="8154988" algn="l"/>
                <a:tab pos="9069388" algn="l"/>
                <a:tab pos="9983788" algn="l"/>
              </a:tabLst>
              <a:defRPr sz="2400">
                <a:solidFill>
                  <a:schemeClr val="bg1"/>
                </a:solidFill>
                <a:latin typeface="Arial" charset="0"/>
                <a:ea typeface="ＭＳ Ｐゴシック" charset="-128"/>
              </a:defRPr>
            </a:lvl7pPr>
            <a:lvl8pPr marL="3429000" indent="-228600" defTabSz="449263" eaLnBrk="0" fontAlgn="base" hangingPunct="0">
              <a:spcBef>
                <a:spcPct val="0"/>
              </a:spcBef>
              <a:spcAft>
                <a:spcPct val="0"/>
              </a:spcAft>
              <a:tabLst>
                <a:tab pos="839788" algn="l"/>
                <a:tab pos="1754188" algn="l"/>
                <a:tab pos="2668588" algn="l"/>
                <a:tab pos="3582988" algn="l"/>
                <a:tab pos="4497388" algn="l"/>
                <a:tab pos="5411788" algn="l"/>
                <a:tab pos="6326188" algn="l"/>
                <a:tab pos="7240588" algn="l"/>
                <a:tab pos="8154988" algn="l"/>
                <a:tab pos="9069388" algn="l"/>
                <a:tab pos="9983788" algn="l"/>
              </a:tabLst>
              <a:defRPr sz="2400">
                <a:solidFill>
                  <a:schemeClr val="bg1"/>
                </a:solidFill>
                <a:latin typeface="Arial" charset="0"/>
                <a:ea typeface="ＭＳ Ｐゴシック" charset="-128"/>
              </a:defRPr>
            </a:lvl8pPr>
            <a:lvl9pPr marL="3886200" indent="-228600" defTabSz="449263" eaLnBrk="0" fontAlgn="base" hangingPunct="0">
              <a:spcBef>
                <a:spcPct val="0"/>
              </a:spcBef>
              <a:spcAft>
                <a:spcPct val="0"/>
              </a:spcAft>
              <a:tabLst>
                <a:tab pos="839788" algn="l"/>
                <a:tab pos="1754188" algn="l"/>
                <a:tab pos="2668588" algn="l"/>
                <a:tab pos="3582988" algn="l"/>
                <a:tab pos="4497388" algn="l"/>
                <a:tab pos="5411788" algn="l"/>
                <a:tab pos="6326188" algn="l"/>
                <a:tab pos="7240588" algn="l"/>
                <a:tab pos="8154988" algn="l"/>
                <a:tab pos="9069388" algn="l"/>
                <a:tab pos="9983788" algn="l"/>
              </a:tabLst>
              <a:defRPr sz="2400">
                <a:solidFill>
                  <a:schemeClr val="bg1"/>
                </a:solidFill>
                <a:latin typeface="Arial" charset="0"/>
                <a:ea typeface="ＭＳ Ｐゴシック" charset="-128"/>
              </a:defRPr>
            </a:lvl9pPr>
          </a:lstStyle>
          <a:p>
            <a:pPr eaLnBrk="1" hangingPunct="1">
              <a:lnSpc>
                <a:spcPct val="110000"/>
              </a:lnSpc>
              <a:spcBef>
                <a:spcPts val="600"/>
              </a:spcBef>
              <a:spcAft>
                <a:spcPts val="600"/>
              </a:spcAft>
              <a:buClr>
                <a:srgbClr val="CC9900"/>
              </a:buClr>
              <a:buSzPct val="65000"/>
              <a:buFont typeface="Wingdings" charset="2"/>
              <a:buChar char=""/>
              <a:defRPr/>
            </a:pPr>
            <a:r>
              <a:rPr lang="es-ES" altLang="x-none" dirty="0">
                <a:solidFill>
                  <a:srgbClr val="000000"/>
                </a:solidFill>
              </a:rPr>
              <a:t>La VMNI se basa en la presurización del pulmón sin necesidad de aislar la vía aérea.</a:t>
            </a:r>
          </a:p>
          <a:p>
            <a:pPr eaLnBrk="1" hangingPunct="1">
              <a:lnSpc>
                <a:spcPct val="110000"/>
              </a:lnSpc>
              <a:spcBef>
                <a:spcPts val="600"/>
              </a:spcBef>
              <a:spcAft>
                <a:spcPts val="600"/>
              </a:spcAft>
              <a:buClr>
                <a:srgbClr val="CC9900"/>
              </a:buClr>
              <a:buSzPct val="65000"/>
              <a:buFont typeface="Wingdings" charset="2"/>
              <a:buChar char=""/>
              <a:defRPr/>
            </a:pPr>
            <a:r>
              <a:rPr lang="es-ES" altLang="x-none" dirty="0">
                <a:solidFill>
                  <a:srgbClr val="000000"/>
                </a:solidFill>
              </a:rPr>
              <a:t>Este principio es lo que define a la VMNI y también la fuente de sus problemas</a:t>
            </a:r>
          </a:p>
          <a:p>
            <a:pPr eaLnBrk="1" hangingPunct="1">
              <a:lnSpc>
                <a:spcPct val="110000"/>
              </a:lnSpc>
              <a:spcBef>
                <a:spcPts val="600"/>
              </a:spcBef>
              <a:spcAft>
                <a:spcPts val="600"/>
              </a:spcAft>
              <a:buClr>
                <a:srgbClr val="CC9900"/>
              </a:buClr>
              <a:buSzPct val="65000"/>
              <a:buFont typeface="Wingdings" charset="2"/>
              <a:buChar char=""/>
              <a:defRPr/>
            </a:pPr>
            <a:r>
              <a:rPr lang="es-ES" altLang="es-ES" i="1" dirty="0">
                <a:solidFill>
                  <a:srgbClr val="800000"/>
                </a:solidFill>
              </a:rPr>
              <a:t>“</a:t>
            </a:r>
            <a:r>
              <a:rPr lang="es-ES" altLang="x-none" i="1" dirty="0">
                <a:solidFill>
                  <a:srgbClr val="800000"/>
                </a:solidFill>
              </a:rPr>
              <a:t> </a:t>
            </a:r>
            <a:r>
              <a:rPr lang="es-ES" altLang="x-none" i="1" dirty="0" err="1">
                <a:solidFill>
                  <a:srgbClr val="800000"/>
                </a:solidFill>
              </a:rPr>
              <a:t>Interfase</a:t>
            </a:r>
            <a:r>
              <a:rPr lang="es-ES" altLang="x-none" i="1" dirty="0">
                <a:solidFill>
                  <a:srgbClr val="800000"/>
                </a:solidFill>
              </a:rPr>
              <a:t>: dispositivos que utilizamos sobre la cara del paciente para presurizar su pulmón</a:t>
            </a:r>
            <a:r>
              <a:rPr lang="es-ES" altLang="es-ES" i="1" dirty="0">
                <a:solidFill>
                  <a:srgbClr val="800000"/>
                </a:solidFill>
              </a:rPr>
              <a:t>”</a:t>
            </a:r>
            <a:endParaRPr lang="es-ES" altLang="x-none" i="1" dirty="0">
              <a:solidFill>
                <a:srgbClr val="800000"/>
              </a:solidFill>
            </a:endParaRPr>
          </a:p>
        </p:txBody>
      </p:sp>
      <p:sp>
        <p:nvSpPr>
          <p:cNvPr id="8195" name="Text Box 3">
            <a:extLst>
              <a:ext uri="{FF2B5EF4-FFF2-40B4-BE49-F238E27FC236}">
                <a16:creationId xmlns:a16="http://schemas.microsoft.com/office/drawing/2014/main" id="{AC587CED-9393-2041-9A66-4BDC9A2F40F1}"/>
              </a:ext>
            </a:extLst>
          </p:cNvPr>
          <p:cNvSpPr txBox="1">
            <a:spLocks noChangeArrowheads="1"/>
          </p:cNvSpPr>
          <p:nvPr/>
        </p:nvSpPr>
        <p:spPr bwMode="auto">
          <a:xfrm>
            <a:off x="4151784" y="122239"/>
            <a:ext cx="4465166" cy="665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charset="0"/>
                <a:ea typeface="ＭＳ Ｐゴシック" charset="-128"/>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charset="0"/>
                <a:ea typeface="ＭＳ Ｐゴシック" charset="-128"/>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9pPr>
          </a:lstStyle>
          <a:p>
            <a:pPr eaLnBrk="1" hangingPunct="1">
              <a:spcBef>
                <a:spcPct val="0"/>
              </a:spcBef>
              <a:buFontTx/>
              <a:buNone/>
              <a:defRPr/>
            </a:pPr>
            <a:r>
              <a:rPr lang="es-ES" altLang="x-none" sz="3600" dirty="0" err="1">
                <a:solidFill>
                  <a:schemeClr val="accent6">
                    <a:lumMod val="75000"/>
                  </a:schemeClr>
                </a:solidFill>
                <a:latin typeface="+mj-lt"/>
                <a:ea typeface="+mj-ea"/>
              </a:rPr>
              <a:t>Interfase</a:t>
            </a:r>
            <a:r>
              <a:rPr lang="es-ES" altLang="x-none" sz="3600" dirty="0">
                <a:solidFill>
                  <a:schemeClr val="accent6">
                    <a:lumMod val="75000"/>
                  </a:schemeClr>
                </a:solidFill>
                <a:latin typeface="+mj-lt"/>
                <a:ea typeface="+mj-ea"/>
              </a:rPr>
              <a:t>: definición</a:t>
            </a:r>
          </a:p>
        </p:txBody>
      </p:sp>
      <p:pic>
        <p:nvPicPr>
          <p:cNvPr id="8193" name="Picture 1">
            <a:extLst>
              <a:ext uri="{FF2B5EF4-FFF2-40B4-BE49-F238E27FC236}">
                <a16:creationId xmlns:a16="http://schemas.microsoft.com/office/drawing/2014/main" id="{EDCC5448-A1D5-2E4B-8E4C-41C2F97622FB}"/>
              </a:ext>
            </a:extLst>
          </p:cNvPr>
          <p:cNvPicPr>
            <a:picLocks noChangeAspect="1" noChangeArrowheads="1"/>
          </p:cNvPicPr>
          <p:nvPr/>
        </p:nvPicPr>
        <p:blipFill>
          <a:blip r:embed="rId3"/>
          <a:srcRect l="25676" t="5959" r="29810" b="12196"/>
          <a:stretch>
            <a:fillRect/>
          </a:stretch>
        </p:blipFill>
        <p:spPr bwMode="auto">
          <a:xfrm>
            <a:off x="9047187" y="1341115"/>
            <a:ext cx="1463675" cy="2016125"/>
          </a:xfrm>
          <a:prstGeom prst="rect">
            <a:avLst/>
          </a:prstGeom>
          <a:noFill/>
          <a:ln>
            <a:noFill/>
          </a:ln>
          <a:effectLst/>
          <a:extLst>
            <a:ext uri="{909E8E84-426E-40DD-AFC4-6F175D3DCCD1}">
              <a14:hiddenFill xmlns:a14="http://schemas.microsoft.com/office/drawing/2010/main">
                <a:blipFill dpi="0" rotWithShape="0">
                  <a:blip/>
                  <a:srcRect l="25676" t="5959" r="29810" b="1219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8196" name="Picture 4">
            <a:extLst>
              <a:ext uri="{FF2B5EF4-FFF2-40B4-BE49-F238E27FC236}">
                <a16:creationId xmlns:a16="http://schemas.microsoft.com/office/drawing/2014/main" id="{D5E4A2AA-7513-3D45-BE1C-CA54E2FE848F}"/>
              </a:ext>
            </a:extLst>
          </p:cNvPr>
          <p:cNvPicPr>
            <a:picLocks noChangeAspect="1" noChangeArrowheads="1"/>
          </p:cNvPicPr>
          <p:nvPr/>
        </p:nvPicPr>
        <p:blipFill>
          <a:blip r:embed="rId4"/>
          <a:srcRect/>
          <a:stretch>
            <a:fillRect/>
          </a:stretch>
        </p:blipFill>
        <p:spPr bwMode="auto">
          <a:xfrm>
            <a:off x="9696474" y="1706240"/>
            <a:ext cx="992188" cy="931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8197" name="Picture 5">
            <a:extLst>
              <a:ext uri="{FF2B5EF4-FFF2-40B4-BE49-F238E27FC236}">
                <a16:creationId xmlns:a16="http://schemas.microsoft.com/office/drawing/2014/main" id="{B445BB8A-AE87-3A4B-9A27-D0AC2C4DBAAE}"/>
              </a:ext>
            </a:extLst>
          </p:cNvPr>
          <p:cNvPicPr>
            <a:picLocks noChangeAspect="1" noChangeArrowheads="1"/>
          </p:cNvPicPr>
          <p:nvPr/>
        </p:nvPicPr>
        <p:blipFill>
          <a:blip r:embed="rId5"/>
          <a:srcRect l="27080" r="23677" b="8836"/>
          <a:stretch>
            <a:fillRect/>
          </a:stretch>
        </p:blipFill>
        <p:spPr bwMode="auto">
          <a:xfrm>
            <a:off x="8904312" y="3789040"/>
            <a:ext cx="1800225" cy="2365375"/>
          </a:xfrm>
          <a:prstGeom prst="rect">
            <a:avLst/>
          </a:prstGeom>
          <a:noFill/>
          <a:ln>
            <a:noFill/>
          </a:ln>
          <a:effectLst/>
          <a:extLst>
            <a:ext uri="{909E8E84-426E-40DD-AFC4-6F175D3DCCD1}">
              <a14:hiddenFill xmlns:a14="http://schemas.microsoft.com/office/drawing/2010/main">
                <a:blipFill dpi="0" rotWithShape="0">
                  <a:blip/>
                  <a:srcRect l="27080" r="23677" b="883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8198" name="Picture 6">
            <a:extLst>
              <a:ext uri="{FF2B5EF4-FFF2-40B4-BE49-F238E27FC236}">
                <a16:creationId xmlns:a16="http://schemas.microsoft.com/office/drawing/2014/main" id="{84DE624E-1026-F84C-B1E8-C53D6A6F21E2}"/>
              </a:ext>
            </a:extLst>
          </p:cNvPr>
          <p:cNvPicPr>
            <a:picLocks noChangeAspect="1" noChangeArrowheads="1"/>
          </p:cNvPicPr>
          <p:nvPr/>
        </p:nvPicPr>
        <p:blipFill>
          <a:blip r:embed="rId6"/>
          <a:srcRect/>
          <a:stretch>
            <a:fillRect/>
          </a:stretch>
        </p:blipFill>
        <p:spPr bwMode="auto">
          <a:xfrm>
            <a:off x="9264673" y="4365303"/>
            <a:ext cx="1130300" cy="1163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Tree>
    <p:extLst>
      <p:ext uri="{BB962C8B-B14F-4D97-AF65-F5344CB8AC3E}">
        <p14:creationId xmlns:p14="http://schemas.microsoft.com/office/powerpoint/2010/main" val="159043916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decel="50000" fill="hold" nodeType="withEffect">
                                  <p:stCondLst>
                                    <p:cond delay="0"/>
                                  </p:stCondLst>
                                  <p:childTnLst>
                                    <p:set>
                                      <p:cBhvr additive="repl">
                                        <p:cTn id="6" dur="1" fill="hold">
                                          <p:stCondLst>
                                            <p:cond delay="0"/>
                                          </p:stCondLst>
                                        </p:cTn>
                                        <p:tgtEl>
                                          <p:spTgt spid="8198"/>
                                        </p:tgtEl>
                                        <p:attrNameLst>
                                          <p:attrName>style.visibility</p:attrName>
                                        </p:attrNameLst>
                                      </p:cBhvr>
                                      <p:to>
                                        <p:strVal val="visible"/>
                                      </p:to>
                                    </p:set>
                                    <p:anim calcmode="lin" valueType="num">
                                      <p:cBhvr>
                                        <p:cTn id="7" dur="2000" fill="hold"/>
                                        <p:tgtEl>
                                          <p:spTgt spid="8198"/>
                                        </p:tgtEl>
                                        <p:attrNameLst>
                                          <p:attrName>ppt_x</p:attrName>
                                        </p:attrNameLst>
                                      </p:cBhvr>
                                      <p:tavLst>
                                        <p:tav tm="100000">
                                          <p:val>
                                            <p:strVal val="1+#ppt_w/2"/>
                                          </p:val>
                                        </p:tav>
                                        <p:tav>
                                          <p:val>
                                            <p:strVal val="#ppt_x"/>
                                          </p:val>
                                        </p:tav>
                                      </p:tavLst>
                                    </p:anim>
                                    <p:anim calcmode="lin" valueType="num">
                                      <p:cBhvr>
                                        <p:cTn id="8" dur="2000" fill="hold"/>
                                        <p:tgtEl>
                                          <p:spTgt spid="8198"/>
                                        </p:tgtEl>
                                        <p:attrNameLst>
                                          <p:attrName>ppt_y</p:attrName>
                                        </p:attrNameLst>
                                      </p:cBhvr>
                                      <p:tavLst>
                                        <p:tav tm="100000">
                                          <p:val>
                                            <p:strVal val="#ppt_y"/>
                                          </p:val>
                                        </p:tav>
                                        <p:tav>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196"/>
                                        </p:tgtEl>
                                        <p:attrNameLst>
                                          <p:attrName>style.visibility</p:attrName>
                                        </p:attrNameLst>
                                      </p:cBhvr>
                                      <p:to>
                                        <p:strVal val="visible"/>
                                      </p:to>
                                    </p:set>
                                    <p:anim calcmode="lin" valueType="num">
                                      <p:cBhvr additive="base">
                                        <p:cTn id="11" dur="2000" fill="hold"/>
                                        <p:tgtEl>
                                          <p:spTgt spid="8196"/>
                                        </p:tgtEl>
                                        <p:attrNameLst>
                                          <p:attrName>ppt_x</p:attrName>
                                        </p:attrNameLst>
                                      </p:cBhvr>
                                      <p:tavLst>
                                        <p:tav tm="0">
                                          <p:val>
                                            <p:strVal val="1+#ppt_w/2"/>
                                          </p:val>
                                        </p:tav>
                                        <p:tav tm="100000">
                                          <p:val>
                                            <p:strVal val="#ppt_x"/>
                                          </p:val>
                                        </p:tav>
                                      </p:tavLst>
                                    </p:anim>
                                    <p:anim calcmode="lin" valueType="num">
                                      <p:cBhvr additive="base">
                                        <p:cTn id="12" dur="2000" fill="hold"/>
                                        <p:tgtEl>
                                          <p:spTgt spid="81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a:extLst>
              <a:ext uri="{FF2B5EF4-FFF2-40B4-BE49-F238E27FC236}">
                <a16:creationId xmlns:a16="http://schemas.microsoft.com/office/drawing/2014/main" id="{81E09B2A-200A-DC4D-A7E8-FCE1A07D579F}"/>
              </a:ext>
            </a:extLst>
          </p:cNvPr>
          <p:cNvSpPr txBox="1">
            <a:spLocks noChangeArrowheads="1"/>
          </p:cNvSpPr>
          <p:nvPr/>
        </p:nvSpPr>
        <p:spPr bwMode="auto">
          <a:xfrm>
            <a:off x="3071813" y="1341439"/>
            <a:ext cx="7200900" cy="531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342900" indent="-341313"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ＭＳ Ｐゴシック" pitchFamily="2" charset="-128"/>
              </a:defRPr>
            </a:lvl1pPr>
            <a:lvl2pPr marL="962025" indent="-514350"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ＭＳ Ｐゴシック" pitchFamily="2" charset="-128"/>
              </a:defRPr>
            </a:lvl2pPr>
            <a:lvl3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ＭＳ Ｐゴシック" pitchFamily="2" charset="-128"/>
              </a:defRPr>
            </a:lvl3pPr>
            <a:lvl4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ＭＳ Ｐゴシック" pitchFamily="2" charset="-128"/>
              </a:defRPr>
            </a:lvl4pPr>
            <a:lvl5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ＭＳ Ｐゴシック" pitchFamily="2"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ＭＳ Ｐゴシック" pitchFamily="2"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ＭＳ Ｐゴシック" pitchFamily="2"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ＭＳ Ｐゴシック" pitchFamily="2"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ＭＳ Ｐゴシック" pitchFamily="2" charset="-128"/>
              </a:defRPr>
            </a:lvl9pPr>
          </a:lstStyle>
          <a:p>
            <a:pPr eaLnBrk="1" hangingPunct="1">
              <a:spcAft>
                <a:spcPts val="600"/>
              </a:spcAft>
              <a:buSzPct val="65000"/>
              <a:defRPr/>
            </a:pPr>
            <a:r>
              <a:rPr lang="es-ES" sz="1800" b="1">
                <a:solidFill>
                  <a:srgbClr val="800000"/>
                </a:solidFill>
              </a:rPr>
              <a:t>Relacionadas con la técnica:</a:t>
            </a:r>
          </a:p>
          <a:p>
            <a:pPr lvl="1" eaLnBrk="1" hangingPunct="1">
              <a:spcAft>
                <a:spcPts val="600"/>
              </a:spcAft>
              <a:buClr>
                <a:srgbClr val="3B812F"/>
              </a:buClr>
              <a:buSzPct val="90000"/>
              <a:buFont typeface="Times New Roman" pitchFamily="18" charset="0"/>
              <a:buAutoNum type="arabicPeriod"/>
              <a:defRPr/>
            </a:pPr>
            <a:r>
              <a:rPr lang="es-ES" sz="1800">
                <a:solidFill>
                  <a:srgbClr val="000000"/>
                </a:solidFill>
              </a:rPr>
              <a:t>Presiones inadecuadas, FiO2 inadecuada</a:t>
            </a:r>
          </a:p>
          <a:p>
            <a:pPr lvl="1" eaLnBrk="1" hangingPunct="1">
              <a:spcAft>
                <a:spcPts val="600"/>
              </a:spcAft>
              <a:buClr>
                <a:srgbClr val="3B812F"/>
              </a:buClr>
              <a:buSzPct val="90000"/>
              <a:buFont typeface="Times New Roman" pitchFamily="18" charset="0"/>
              <a:buAutoNum type="arabicPeriod"/>
              <a:defRPr/>
            </a:pPr>
            <a:r>
              <a:rPr lang="es-ES" sz="1800">
                <a:solidFill>
                  <a:srgbClr val="000000"/>
                </a:solidFill>
              </a:rPr>
              <a:t>Respirador inadecuado</a:t>
            </a:r>
          </a:p>
          <a:p>
            <a:pPr lvl="1" eaLnBrk="1" hangingPunct="1">
              <a:spcAft>
                <a:spcPts val="600"/>
              </a:spcAft>
              <a:buClr>
                <a:srgbClr val="3B812F"/>
              </a:buClr>
              <a:buSzPct val="90000"/>
              <a:buFont typeface="Times New Roman" pitchFamily="18" charset="0"/>
              <a:buAutoNum type="arabicPeriod"/>
              <a:defRPr/>
            </a:pPr>
            <a:r>
              <a:rPr lang="es-ES" sz="1800">
                <a:solidFill>
                  <a:srgbClr val="000000"/>
                </a:solidFill>
              </a:rPr>
              <a:t>Existencia de fugas</a:t>
            </a:r>
          </a:p>
          <a:p>
            <a:pPr lvl="1" eaLnBrk="1" hangingPunct="1">
              <a:spcAft>
                <a:spcPts val="600"/>
              </a:spcAft>
              <a:buClr>
                <a:srgbClr val="3B812F"/>
              </a:buClr>
              <a:buSzPct val="90000"/>
              <a:buFont typeface="Times New Roman" pitchFamily="18" charset="0"/>
              <a:buAutoNum type="arabicPeriod"/>
              <a:defRPr/>
            </a:pPr>
            <a:r>
              <a:rPr lang="es-ES" sz="1800">
                <a:solidFill>
                  <a:srgbClr val="000000"/>
                </a:solidFill>
              </a:rPr>
              <a:t>Rebreathing o reinhalación de C02.</a:t>
            </a:r>
          </a:p>
          <a:p>
            <a:pPr lvl="1" eaLnBrk="1" hangingPunct="1">
              <a:spcAft>
                <a:spcPts val="600"/>
              </a:spcAft>
              <a:buClr>
                <a:srgbClr val="3B812F"/>
              </a:buClr>
              <a:buSzPct val="90000"/>
              <a:buFont typeface="Times New Roman" pitchFamily="18" charset="0"/>
              <a:buAutoNum type="arabicPeriod"/>
              <a:defRPr/>
            </a:pPr>
            <a:r>
              <a:rPr lang="es-ES" sz="1800">
                <a:solidFill>
                  <a:srgbClr val="000000"/>
                </a:solidFill>
              </a:rPr>
              <a:t>Inexperiencia del personal</a:t>
            </a:r>
          </a:p>
          <a:p>
            <a:pPr eaLnBrk="1" hangingPunct="1">
              <a:spcBef>
                <a:spcPts val="1800"/>
              </a:spcBef>
              <a:spcAft>
                <a:spcPts val="600"/>
              </a:spcAft>
              <a:buSzPct val="65000"/>
              <a:defRPr/>
            </a:pPr>
            <a:r>
              <a:rPr lang="es-ES" sz="1800" b="1">
                <a:solidFill>
                  <a:srgbClr val="800000"/>
                </a:solidFill>
              </a:rPr>
              <a:t>Relacionadas con el paciente</a:t>
            </a:r>
          </a:p>
          <a:p>
            <a:pPr lvl="1" eaLnBrk="1" hangingPunct="1">
              <a:spcAft>
                <a:spcPts val="600"/>
              </a:spcAft>
              <a:buClr>
                <a:srgbClr val="3B812F"/>
              </a:buClr>
              <a:buSzPct val="90000"/>
              <a:buFont typeface="Times New Roman" pitchFamily="18" charset="0"/>
              <a:buAutoNum type="arabicPeriod"/>
              <a:defRPr/>
            </a:pPr>
            <a:r>
              <a:rPr lang="es-ES" sz="1800">
                <a:solidFill>
                  <a:srgbClr val="000000"/>
                </a:solidFill>
              </a:rPr>
              <a:t>Intolerancia a la mascarilla</a:t>
            </a:r>
          </a:p>
          <a:p>
            <a:pPr lvl="1" eaLnBrk="1" hangingPunct="1">
              <a:spcAft>
                <a:spcPts val="600"/>
              </a:spcAft>
              <a:buClr>
                <a:srgbClr val="3B812F"/>
              </a:buClr>
              <a:buSzPct val="90000"/>
              <a:buFont typeface="Times New Roman" pitchFamily="18" charset="0"/>
              <a:buAutoNum type="arabicPeriod"/>
              <a:defRPr/>
            </a:pPr>
            <a:r>
              <a:rPr lang="es-ES" sz="1800">
                <a:solidFill>
                  <a:srgbClr val="000000"/>
                </a:solidFill>
              </a:rPr>
              <a:t>Asincronía con el ventilador</a:t>
            </a:r>
          </a:p>
          <a:p>
            <a:pPr lvl="1" eaLnBrk="1" hangingPunct="1">
              <a:spcAft>
                <a:spcPts val="600"/>
              </a:spcAft>
              <a:buClr>
                <a:srgbClr val="3B812F"/>
              </a:buClr>
              <a:buSzPct val="90000"/>
              <a:buFont typeface="Times New Roman" pitchFamily="18" charset="0"/>
              <a:buAutoNum type="arabicPeriod"/>
              <a:defRPr/>
            </a:pPr>
            <a:r>
              <a:rPr lang="es-ES" sz="1800">
                <a:solidFill>
                  <a:srgbClr val="000000"/>
                </a:solidFill>
              </a:rPr>
              <a:t>Bajo score neurológico (Glasgow &lt;11)</a:t>
            </a:r>
          </a:p>
          <a:p>
            <a:pPr lvl="1" eaLnBrk="1" hangingPunct="1">
              <a:spcAft>
                <a:spcPts val="600"/>
              </a:spcAft>
              <a:buClr>
                <a:srgbClr val="3B812F"/>
              </a:buClr>
              <a:buSzPct val="90000"/>
              <a:buFont typeface="Times New Roman" pitchFamily="18" charset="0"/>
              <a:buAutoNum type="arabicPeriod"/>
              <a:defRPr/>
            </a:pPr>
            <a:r>
              <a:rPr lang="es-ES" sz="1800">
                <a:solidFill>
                  <a:srgbClr val="000000"/>
                </a:solidFill>
              </a:rPr>
              <a:t>Progresión de la patología subyacente</a:t>
            </a:r>
          </a:p>
          <a:p>
            <a:pPr lvl="1" eaLnBrk="1" hangingPunct="1">
              <a:spcAft>
                <a:spcPts val="600"/>
              </a:spcAft>
              <a:buClr>
                <a:srgbClr val="3B812F"/>
              </a:buClr>
              <a:buSzPct val="90000"/>
              <a:buFont typeface="Times New Roman" pitchFamily="18" charset="0"/>
              <a:buAutoNum type="arabicPeriod"/>
              <a:defRPr/>
            </a:pPr>
            <a:r>
              <a:rPr lang="es-ES" sz="1800">
                <a:solidFill>
                  <a:srgbClr val="000000"/>
                </a:solidFill>
              </a:rPr>
              <a:t>Complicaciones insalvables (hipotensión, arritmias, UPP).</a:t>
            </a:r>
          </a:p>
          <a:p>
            <a:pPr lvl="1" eaLnBrk="1" hangingPunct="1">
              <a:spcAft>
                <a:spcPts val="600"/>
              </a:spcAft>
              <a:buClr>
                <a:srgbClr val="3B812F"/>
              </a:buClr>
              <a:buSzPct val="90000"/>
              <a:buFont typeface="Times New Roman" pitchFamily="18" charset="0"/>
              <a:buAutoNum type="arabicPeriod"/>
              <a:defRPr/>
            </a:pPr>
            <a:r>
              <a:rPr lang="es-ES" sz="1800">
                <a:solidFill>
                  <a:srgbClr val="000000"/>
                </a:solidFill>
              </a:rPr>
              <a:t>Incapacidad para controlar secreciones</a:t>
            </a:r>
          </a:p>
          <a:p>
            <a:pPr lvl="1" eaLnBrk="1" hangingPunct="1">
              <a:spcAft>
                <a:spcPts val="600"/>
              </a:spcAft>
              <a:buClr>
                <a:srgbClr val="3B812F"/>
              </a:buClr>
              <a:buSzPct val="90000"/>
              <a:buFont typeface="Times New Roman" pitchFamily="18" charset="0"/>
              <a:buAutoNum type="arabicPeriod"/>
              <a:defRPr/>
            </a:pPr>
            <a:r>
              <a:rPr lang="es-ES" sz="1800">
                <a:solidFill>
                  <a:srgbClr val="000000"/>
                </a:solidFill>
              </a:rPr>
              <a:t>Negativa del paciente</a:t>
            </a:r>
          </a:p>
        </p:txBody>
      </p:sp>
      <p:sp>
        <p:nvSpPr>
          <p:cNvPr id="9219" name="AutoShape 3">
            <a:extLst>
              <a:ext uri="{FF2B5EF4-FFF2-40B4-BE49-F238E27FC236}">
                <a16:creationId xmlns:a16="http://schemas.microsoft.com/office/drawing/2014/main" id="{6696B607-4734-E244-8664-51B5F4788AB3}"/>
              </a:ext>
            </a:extLst>
          </p:cNvPr>
          <p:cNvSpPr>
            <a:spLocks noChangeArrowheads="1"/>
          </p:cNvSpPr>
          <p:nvPr/>
        </p:nvSpPr>
        <p:spPr bwMode="auto">
          <a:xfrm>
            <a:off x="3143251" y="2493963"/>
            <a:ext cx="288925" cy="215900"/>
          </a:xfrm>
          <a:prstGeom prst="chevron">
            <a:avLst>
              <a:gd name="adj" fmla="val 50184"/>
            </a:avLst>
          </a:prstGeom>
          <a:gradFill rotWithShape="0">
            <a:gsLst>
              <a:gs pos="0">
                <a:srgbClr val="E9A600"/>
              </a:gs>
              <a:gs pos="100000">
                <a:srgbClr val="AD7B00"/>
              </a:gs>
            </a:gsLst>
            <a:lin ang="5400000" scaled="1"/>
          </a:gradFill>
          <a:ln w="9360">
            <a:solidFill>
              <a:srgbClr val="CC9800"/>
            </a:solidFill>
            <a:miter lim="800000"/>
            <a:headEnd/>
            <a:tailEnd/>
          </a:ln>
          <a:effectLst>
            <a:outerShdw blurRad="63500" dist="23040" dir="5400000" algn="ctr" rotWithShape="0">
              <a:srgbClr val="000000">
                <a:alpha val="35036"/>
              </a:srgbClr>
            </a:outerShdw>
          </a:effectLst>
        </p:spPr>
        <p:txBody>
          <a:bodyPr wrap="none" anchor="ctr"/>
          <a:lstStyle/>
          <a:p>
            <a:pPr eaLnBrk="1" hangingPunct="1">
              <a:buClr>
                <a:srgbClr val="000000"/>
              </a:buClr>
              <a:buSzPct val="100000"/>
              <a:buFont typeface="Times New Roman" charset="0"/>
              <a:buNone/>
              <a:defRPr/>
            </a:pPr>
            <a:endParaRPr lang="es-ES" altLang="x-none">
              <a:latin typeface="Arial" charset="0"/>
              <a:ea typeface="ＭＳ Ｐゴシック" charset="-128"/>
            </a:endParaRPr>
          </a:p>
        </p:txBody>
      </p:sp>
      <p:sp>
        <p:nvSpPr>
          <p:cNvPr id="9220" name="AutoShape 4">
            <a:extLst>
              <a:ext uri="{FF2B5EF4-FFF2-40B4-BE49-F238E27FC236}">
                <a16:creationId xmlns:a16="http://schemas.microsoft.com/office/drawing/2014/main" id="{2161DBA9-9700-1D46-9716-F8B062606D2A}"/>
              </a:ext>
            </a:extLst>
          </p:cNvPr>
          <p:cNvSpPr>
            <a:spLocks noChangeArrowheads="1"/>
          </p:cNvSpPr>
          <p:nvPr/>
        </p:nvSpPr>
        <p:spPr bwMode="auto">
          <a:xfrm>
            <a:off x="3143251" y="2852738"/>
            <a:ext cx="288925" cy="215900"/>
          </a:xfrm>
          <a:prstGeom prst="chevron">
            <a:avLst>
              <a:gd name="adj" fmla="val 50184"/>
            </a:avLst>
          </a:prstGeom>
          <a:gradFill rotWithShape="0">
            <a:gsLst>
              <a:gs pos="0">
                <a:srgbClr val="E9A600"/>
              </a:gs>
              <a:gs pos="100000">
                <a:srgbClr val="AD7B00"/>
              </a:gs>
            </a:gsLst>
            <a:lin ang="5400000" scaled="1"/>
          </a:gradFill>
          <a:ln w="9360">
            <a:solidFill>
              <a:srgbClr val="CC9800"/>
            </a:solidFill>
            <a:miter lim="800000"/>
            <a:headEnd/>
            <a:tailEnd/>
          </a:ln>
          <a:effectLst>
            <a:outerShdw blurRad="63500" dist="23040" dir="5400000" algn="ctr" rotWithShape="0">
              <a:srgbClr val="000000">
                <a:alpha val="35036"/>
              </a:srgbClr>
            </a:outerShdw>
          </a:effectLst>
        </p:spPr>
        <p:txBody>
          <a:bodyPr wrap="none" anchor="ctr"/>
          <a:lstStyle/>
          <a:p>
            <a:pPr eaLnBrk="1" hangingPunct="1">
              <a:buClr>
                <a:srgbClr val="000000"/>
              </a:buClr>
              <a:buSzPct val="100000"/>
              <a:buFont typeface="Times New Roman" charset="0"/>
              <a:buNone/>
              <a:defRPr/>
            </a:pPr>
            <a:endParaRPr lang="es-ES" altLang="x-none">
              <a:latin typeface="Arial" charset="0"/>
              <a:ea typeface="ＭＳ Ｐゴシック" charset="-128"/>
            </a:endParaRPr>
          </a:p>
        </p:txBody>
      </p:sp>
      <p:sp>
        <p:nvSpPr>
          <p:cNvPr id="9221" name="AutoShape 5">
            <a:extLst>
              <a:ext uri="{FF2B5EF4-FFF2-40B4-BE49-F238E27FC236}">
                <a16:creationId xmlns:a16="http://schemas.microsoft.com/office/drawing/2014/main" id="{EA1F0B76-1611-FB41-A283-F9CEFECF678A}"/>
              </a:ext>
            </a:extLst>
          </p:cNvPr>
          <p:cNvSpPr>
            <a:spLocks noChangeArrowheads="1"/>
          </p:cNvSpPr>
          <p:nvPr/>
        </p:nvSpPr>
        <p:spPr bwMode="auto">
          <a:xfrm>
            <a:off x="3143251" y="3213100"/>
            <a:ext cx="288925" cy="215900"/>
          </a:xfrm>
          <a:prstGeom prst="chevron">
            <a:avLst>
              <a:gd name="adj" fmla="val 50184"/>
            </a:avLst>
          </a:prstGeom>
          <a:gradFill rotWithShape="0">
            <a:gsLst>
              <a:gs pos="0">
                <a:srgbClr val="E9A600"/>
              </a:gs>
              <a:gs pos="100000">
                <a:srgbClr val="AD7B00"/>
              </a:gs>
            </a:gsLst>
            <a:lin ang="5400000" scaled="1"/>
          </a:gradFill>
          <a:ln w="9360">
            <a:solidFill>
              <a:srgbClr val="CC9800"/>
            </a:solidFill>
            <a:miter lim="800000"/>
            <a:headEnd/>
            <a:tailEnd/>
          </a:ln>
          <a:effectLst>
            <a:outerShdw blurRad="63500" dist="23040" dir="5400000" algn="ctr" rotWithShape="0">
              <a:srgbClr val="000000">
                <a:alpha val="35036"/>
              </a:srgbClr>
            </a:outerShdw>
          </a:effectLst>
        </p:spPr>
        <p:txBody>
          <a:bodyPr wrap="none" anchor="ctr"/>
          <a:lstStyle/>
          <a:p>
            <a:pPr eaLnBrk="1" hangingPunct="1">
              <a:buClr>
                <a:srgbClr val="000000"/>
              </a:buClr>
              <a:buSzPct val="100000"/>
              <a:buFont typeface="Times New Roman" charset="0"/>
              <a:buNone/>
              <a:defRPr/>
            </a:pPr>
            <a:endParaRPr lang="es-ES" altLang="x-none">
              <a:latin typeface="Arial" charset="0"/>
              <a:ea typeface="ＭＳ Ｐゴシック" charset="-128"/>
            </a:endParaRPr>
          </a:p>
        </p:txBody>
      </p:sp>
      <p:sp>
        <p:nvSpPr>
          <p:cNvPr id="9222" name="AutoShape 6">
            <a:extLst>
              <a:ext uri="{FF2B5EF4-FFF2-40B4-BE49-F238E27FC236}">
                <a16:creationId xmlns:a16="http://schemas.microsoft.com/office/drawing/2014/main" id="{6CBD5498-E231-C347-BFAA-00201DC0BB8B}"/>
              </a:ext>
            </a:extLst>
          </p:cNvPr>
          <p:cNvSpPr>
            <a:spLocks noChangeArrowheads="1"/>
          </p:cNvSpPr>
          <p:nvPr/>
        </p:nvSpPr>
        <p:spPr bwMode="auto">
          <a:xfrm>
            <a:off x="3143251" y="4078289"/>
            <a:ext cx="288925" cy="217487"/>
          </a:xfrm>
          <a:prstGeom prst="chevron">
            <a:avLst>
              <a:gd name="adj" fmla="val 49818"/>
            </a:avLst>
          </a:prstGeom>
          <a:gradFill rotWithShape="0">
            <a:gsLst>
              <a:gs pos="0">
                <a:srgbClr val="E9A600"/>
              </a:gs>
              <a:gs pos="100000">
                <a:srgbClr val="AD7B00"/>
              </a:gs>
            </a:gsLst>
            <a:lin ang="5400000" scaled="1"/>
          </a:gradFill>
          <a:ln w="9360">
            <a:solidFill>
              <a:srgbClr val="CC9800"/>
            </a:solidFill>
            <a:miter lim="800000"/>
            <a:headEnd/>
            <a:tailEnd/>
          </a:ln>
          <a:effectLst>
            <a:outerShdw blurRad="63500" dist="23040" dir="5400000" algn="ctr" rotWithShape="0">
              <a:srgbClr val="000000">
                <a:alpha val="35036"/>
              </a:srgbClr>
            </a:outerShdw>
          </a:effectLst>
        </p:spPr>
        <p:txBody>
          <a:bodyPr wrap="none" anchor="ctr"/>
          <a:lstStyle/>
          <a:p>
            <a:pPr eaLnBrk="1" hangingPunct="1">
              <a:buClr>
                <a:srgbClr val="000000"/>
              </a:buClr>
              <a:buSzPct val="100000"/>
              <a:buFont typeface="Times New Roman" charset="0"/>
              <a:buNone/>
              <a:defRPr/>
            </a:pPr>
            <a:endParaRPr lang="es-ES" altLang="x-none">
              <a:latin typeface="Arial" charset="0"/>
              <a:ea typeface="ＭＳ Ｐゴシック" charset="-128"/>
            </a:endParaRPr>
          </a:p>
        </p:txBody>
      </p:sp>
      <p:sp>
        <p:nvSpPr>
          <p:cNvPr id="9224" name="AutoShape 8">
            <a:extLst>
              <a:ext uri="{FF2B5EF4-FFF2-40B4-BE49-F238E27FC236}">
                <a16:creationId xmlns:a16="http://schemas.microsoft.com/office/drawing/2014/main" id="{7175863B-C4E1-B045-BE56-A094EC213EDC}"/>
              </a:ext>
            </a:extLst>
          </p:cNvPr>
          <p:cNvSpPr>
            <a:spLocks noChangeArrowheads="1"/>
          </p:cNvSpPr>
          <p:nvPr/>
        </p:nvSpPr>
        <p:spPr bwMode="auto">
          <a:xfrm>
            <a:off x="3143251" y="5518151"/>
            <a:ext cx="288925" cy="214313"/>
          </a:xfrm>
          <a:prstGeom prst="chevron">
            <a:avLst>
              <a:gd name="adj" fmla="val 50181"/>
            </a:avLst>
          </a:prstGeom>
          <a:gradFill rotWithShape="0">
            <a:gsLst>
              <a:gs pos="0">
                <a:srgbClr val="E9A600"/>
              </a:gs>
              <a:gs pos="100000">
                <a:srgbClr val="AD7B00"/>
              </a:gs>
            </a:gsLst>
            <a:lin ang="5400000" scaled="1"/>
          </a:gradFill>
          <a:ln w="9360">
            <a:solidFill>
              <a:srgbClr val="CC9800"/>
            </a:solidFill>
            <a:miter lim="800000"/>
            <a:headEnd/>
            <a:tailEnd/>
          </a:ln>
          <a:effectLst>
            <a:outerShdw blurRad="63500" dist="23040" dir="5400000" algn="ctr" rotWithShape="0">
              <a:srgbClr val="000000">
                <a:alpha val="35036"/>
              </a:srgbClr>
            </a:outerShdw>
          </a:effectLst>
        </p:spPr>
        <p:txBody>
          <a:bodyPr wrap="none" anchor="ctr"/>
          <a:lstStyle/>
          <a:p>
            <a:pPr eaLnBrk="1" hangingPunct="1">
              <a:buClr>
                <a:srgbClr val="000000"/>
              </a:buClr>
              <a:buSzPct val="100000"/>
              <a:buFont typeface="Times New Roman" charset="0"/>
              <a:buNone/>
              <a:defRPr/>
            </a:pPr>
            <a:endParaRPr lang="es-ES" altLang="x-none">
              <a:latin typeface="Arial" charset="0"/>
              <a:ea typeface="ＭＳ Ｐゴシック" charset="-128"/>
            </a:endParaRPr>
          </a:p>
        </p:txBody>
      </p:sp>
      <p:sp>
        <p:nvSpPr>
          <p:cNvPr id="9" name="Text Box 1">
            <a:extLst>
              <a:ext uri="{FF2B5EF4-FFF2-40B4-BE49-F238E27FC236}">
                <a16:creationId xmlns:a16="http://schemas.microsoft.com/office/drawing/2014/main" id="{25B36F6E-DACE-C241-8DA1-9DB30FE88378}"/>
              </a:ext>
            </a:extLst>
          </p:cNvPr>
          <p:cNvSpPr txBox="1">
            <a:spLocks noChangeArrowheads="1"/>
          </p:cNvSpPr>
          <p:nvPr/>
        </p:nvSpPr>
        <p:spPr bwMode="auto">
          <a:xfrm>
            <a:off x="2279451" y="119064"/>
            <a:ext cx="7633097" cy="706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algn="ctr" eaLnBrk="1" hangingPunct="1">
              <a:buSzPct val="100000"/>
              <a:defRPr/>
            </a:pPr>
            <a:r>
              <a:rPr lang="es-ES" sz="3600" dirty="0">
                <a:solidFill>
                  <a:schemeClr val="accent6">
                    <a:lumMod val="75000"/>
                  </a:schemeClr>
                </a:solidFill>
                <a:latin typeface="+mj-lt"/>
                <a:ea typeface="+mj-ea"/>
                <a:cs typeface="+mn-cs"/>
              </a:rPr>
              <a:t>Interfase: causas de fracaso de VNI</a:t>
            </a:r>
          </a:p>
        </p:txBody>
      </p:sp>
    </p:spTree>
    <p:extLst>
      <p:ext uri="{BB962C8B-B14F-4D97-AF65-F5344CB8AC3E}">
        <p14:creationId xmlns:p14="http://schemas.microsoft.com/office/powerpoint/2010/main" val="122301637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9219"/>
                                        </p:tgtEl>
                                        <p:attrNameLst>
                                          <p:attrName>style.visibility</p:attrName>
                                        </p:attrNameLst>
                                      </p:cBhvr>
                                      <p:to>
                                        <p:strVal val="visible"/>
                                      </p:to>
                                    </p:set>
                                  </p:childTnLst>
                                </p:cTn>
                              </p:par>
                              <p:par>
                                <p:cTn id="7" presetID="1" presetClass="entr" fill="hold" grpId="0" nodeType="withEffect">
                                  <p:stCondLst>
                                    <p:cond delay="0"/>
                                  </p:stCondLst>
                                  <p:childTnLst>
                                    <p:set>
                                      <p:cBhvr additive="repl">
                                        <p:cTn id="8" dur="1" fill="hold">
                                          <p:stCondLst>
                                            <p:cond delay="0"/>
                                          </p:stCondLst>
                                        </p:cTn>
                                        <p:tgtEl>
                                          <p:spTgt spid="9220"/>
                                        </p:tgtEl>
                                        <p:attrNameLst>
                                          <p:attrName>style.visibility</p:attrName>
                                        </p:attrNameLst>
                                      </p:cBhvr>
                                      <p:to>
                                        <p:strVal val="visible"/>
                                      </p:to>
                                    </p:set>
                                  </p:childTnLst>
                                </p:cTn>
                              </p:par>
                              <p:par>
                                <p:cTn id="9" presetID="1" presetClass="entr" fill="hold" grpId="0" nodeType="withEffect">
                                  <p:stCondLst>
                                    <p:cond delay="0"/>
                                  </p:stCondLst>
                                  <p:childTnLst>
                                    <p:set>
                                      <p:cBhvr additive="repl">
                                        <p:cTn id="10" dur="1" fill="hold">
                                          <p:stCondLst>
                                            <p:cond delay="0"/>
                                          </p:stCondLst>
                                        </p:cTn>
                                        <p:tgtEl>
                                          <p:spTgt spid="92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grpId="0" nodeType="clickEffect">
                                  <p:stCondLst>
                                    <p:cond delay="0"/>
                                  </p:stCondLst>
                                  <p:childTnLst>
                                    <p:set>
                                      <p:cBhvr additive="repl">
                                        <p:cTn id="14" dur="1" fill="hold">
                                          <p:stCondLst>
                                            <p:cond delay="0"/>
                                          </p:stCondLst>
                                        </p:cTn>
                                        <p:tgtEl>
                                          <p:spTgt spid="9222"/>
                                        </p:tgtEl>
                                        <p:attrNameLst>
                                          <p:attrName>style.visibility</p:attrName>
                                        </p:attrNameLst>
                                      </p:cBhvr>
                                      <p:to>
                                        <p:strVal val="visible"/>
                                      </p:to>
                                    </p:set>
                                  </p:childTnLst>
                                </p:cTn>
                              </p:par>
                              <p:par>
                                <p:cTn id="15" presetID="1" presetClass="entr" fill="hold" grpId="0" nodeType="withEffect">
                                  <p:stCondLst>
                                    <p:cond delay="0"/>
                                  </p:stCondLst>
                                  <p:childTnLst>
                                    <p:set>
                                      <p:cBhvr additive="repl">
                                        <p:cTn id="16" dur="1" fill="hold">
                                          <p:stCondLst>
                                            <p:cond delay="0"/>
                                          </p:stCondLst>
                                        </p:cTn>
                                        <p:tgtEl>
                                          <p:spTgt spid="9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P spid="9220" grpId="0" animBg="1"/>
      <p:bldP spid="9221" grpId="0" animBg="1"/>
      <p:bldP spid="9222" grpId="0" animBg="1"/>
      <p:bldP spid="92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a:extLst>
              <a:ext uri="{FF2B5EF4-FFF2-40B4-BE49-F238E27FC236}">
                <a16:creationId xmlns:a16="http://schemas.microsoft.com/office/drawing/2014/main" id="{6282C0A7-646F-5745-B6BD-93C756290811}"/>
              </a:ext>
            </a:extLst>
          </p:cNvPr>
          <p:cNvSpPr txBox="1">
            <a:spLocks noChangeArrowheads="1"/>
          </p:cNvSpPr>
          <p:nvPr/>
        </p:nvSpPr>
        <p:spPr bwMode="auto">
          <a:xfrm>
            <a:off x="3359150" y="2708275"/>
            <a:ext cx="6400800" cy="865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ＭＳ Ｐゴシック" pitchFamily="2"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ＭＳ Ｐゴシック" pitchFamily="2"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ＭＳ Ｐゴシック" pitchFamily="2"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ＭＳ Ｐゴシック" pitchFamily="2"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ＭＳ Ｐゴシック" pitchFamily="2"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ＭＳ Ｐゴシック" pitchFamily="2"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ＭＳ Ｐゴシック" pitchFamily="2"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ＭＳ Ｐゴシック" pitchFamily="2"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ＭＳ Ｐゴシック" pitchFamily="2" charset="-128"/>
              </a:defRPr>
            </a:lvl9pPr>
          </a:lstStyle>
          <a:p>
            <a:pPr eaLnBrk="1" hangingPunct="1">
              <a:spcBef>
                <a:spcPts val="700"/>
              </a:spcBef>
              <a:buSzPct val="65000"/>
              <a:defRPr/>
            </a:pPr>
            <a:r>
              <a:rPr lang="es-ES" sz="2800" i="1">
                <a:solidFill>
                  <a:srgbClr val="5F5F5F"/>
                </a:solidFill>
              </a:rPr>
              <a:t>Características de una interfase</a:t>
            </a:r>
          </a:p>
        </p:txBody>
      </p:sp>
      <p:pic>
        <p:nvPicPr>
          <p:cNvPr id="15363" name="Picture 2">
            <a:extLst>
              <a:ext uri="{FF2B5EF4-FFF2-40B4-BE49-F238E27FC236}">
                <a16:creationId xmlns:a16="http://schemas.microsoft.com/office/drawing/2014/main" id="{FFC620A1-F0A9-1C4D-A2BE-4C8892D02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3284539"/>
            <a:ext cx="6624638" cy="250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12291" name="Picture 3">
            <a:extLst>
              <a:ext uri="{FF2B5EF4-FFF2-40B4-BE49-F238E27FC236}">
                <a16:creationId xmlns:a16="http://schemas.microsoft.com/office/drawing/2014/main" id="{B3604C42-09CD-CB49-9270-5E1BE5138E62}"/>
              </a:ext>
            </a:extLst>
          </p:cNvPr>
          <p:cNvPicPr>
            <a:picLocks noChangeAspect="1" noChangeArrowheads="1"/>
          </p:cNvPicPr>
          <p:nvPr/>
        </p:nvPicPr>
        <p:blipFill>
          <a:blip r:embed="rId4"/>
          <a:srcRect/>
          <a:stretch>
            <a:fillRect/>
          </a:stretch>
        </p:blipFill>
        <p:spPr bwMode="auto">
          <a:xfrm>
            <a:off x="2768601" y="2827339"/>
            <a:ext cx="447675"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Tree>
    <p:extLst>
      <p:ext uri="{BB962C8B-B14F-4D97-AF65-F5344CB8AC3E}">
        <p14:creationId xmlns:p14="http://schemas.microsoft.com/office/powerpoint/2010/main" val="3658486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a:extLst>
              <a:ext uri="{FF2B5EF4-FFF2-40B4-BE49-F238E27FC236}">
                <a16:creationId xmlns:a16="http://schemas.microsoft.com/office/drawing/2014/main" id="{27A793C8-7ACE-0046-A9A6-B7A8FCC07362}"/>
              </a:ext>
            </a:extLst>
          </p:cNvPr>
          <p:cNvSpPr txBox="1">
            <a:spLocks noChangeArrowheads="1"/>
          </p:cNvSpPr>
          <p:nvPr/>
        </p:nvSpPr>
        <p:spPr bwMode="auto">
          <a:xfrm>
            <a:off x="2855913" y="274638"/>
            <a:ext cx="7383462" cy="558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charset="0"/>
                <a:ea typeface="ＭＳ Ｐゴシック" charset="-128"/>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charset="0"/>
                <a:ea typeface="ＭＳ Ｐゴシック" charset="-128"/>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9pPr>
          </a:lstStyle>
          <a:p>
            <a:pPr algn="ctr" eaLnBrk="1" hangingPunct="1">
              <a:spcBef>
                <a:spcPct val="0"/>
              </a:spcBef>
              <a:buFontTx/>
              <a:buNone/>
              <a:defRPr/>
            </a:pPr>
            <a:r>
              <a:rPr lang="es-ES" altLang="x-none" sz="2800" dirty="0" err="1">
                <a:solidFill>
                  <a:schemeClr val="accent6"/>
                </a:solidFill>
                <a:latin typeface="Arial" panose="020B0604020202020204" pitchFamily="34" charset="0"/>
                <a:cs typeface="Arial" panose="020B0604020202020204" pitchFamily="34" charset="0"/>
              </a:rPr>
              <a:t>Carácterísticas</a:t>
            </a:r>
            <a:r>
              <a:rPr lang="es-ES" altLang="x-none" sz="2800" dirty="0">
                <a:solidFill>
                  <a:schemeClr val="accent6"/>
                </a:solidFill>
                <a:latin typeface="Arial" panose="020B0604020202020204" pitchFamily="34" charset="0"/>
                <a:cs typeface="Arial" panose="020B0604020202020204" pitchFamily="34" charset="0"/>
              </a:rPr>
              <a:t> generales</a:t>
            </a:r>
          </a:p>
        </p:txBody>
      </p:sp>
      <p:pic>
        <p:nvPicPr>
          <p:cNvPr id="16387" name="Picture 2">
            <a:extLst>
              <a:ext uri="{FF2B5EF4-FFF2-40B4-BE49-F238E27FC236}">
                <a16:creationId xmlns:a16="http://schemas.microsoft.com/office/drawing/2014/main" id="{7B1AF5FB-6A30-384C-A885-159B5DA20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400" y="2108200"/>
            <a:ext cx="26035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Line 3">
            <a:extLst>
              <a:ext uri="{FF2B5EF4-FFF2-40B4-BE49-F238E27FC236}">
                <a16:creationId xmlns:a16="http://schemas.microsoft.com/office/drawing/2014/main" id="{8A146042-AD8F-0248-883A-FD613664BCB8}"/>
              </a:ext>
            </a:extLst>
          </p:cNvPr>
          <p:cNvSpPr>
            <a:spLocks noChangeShapeType="1"/>
          </p:cNvSpPr>
          <p:nvPr/>
        </p:nvSpPr>
        <p:spPr bwMode="auto">
          <a:xfrm flipH="1">
            <a:off x="6442076" y="1846263"/>
            <a:ext cx="4763" cy="3714750"/>
          </a:xfrm>
          <a:prstGeom prst="line">
            <a:avLst/>
          </a:prstGeom>
          <a:noFill/>
          <a:ln w="38160">
            <a:solidFill>
              <a:srgbClr val="04CC04"/>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defRPr/>
            </a:pPr>
            <a:endParaRPr lang="es-ES_tradnl">
              <a:latin typeface="Arial" charset="0"/>
              <a:ea typeface="ＭＳ Ｐゴシック" charset="-128"/>
            </a:endParaRPr>
          </a:p>
        </p:txBody>
      </p:sp>
      <p:cxnSp>
        <p:nvCxnSpPr>
          <p:cNvPr id="13316" name="AutoShape 4">
            <a:extLst>
              <a:ext uri="{FF2B5EF4-FFF2-40B4-BE49-F238E27FC236}">
                <a16:creationId xmlns:a16="http://schemas.microsoft.com/office/drawing/2014/main" id="{1819F88F-4347-434E-9D63-36FD7645D9AF}"/>
              </a:ext>
            </a:extLst>
          </p:cNvPr>
          <p:cNvCxnSpPr>
            <a:cxnSpLocks noChangeShapeType="1"/>
          </p:cNvCxnSpPr>
          <p:nvPr/>
        </p:nvCxnSpPr>
        <p:spPr bwMode="auto">
          <a:xfrm>
            <a:off x="4300538" y="1846264"/>
            <a:ext cx="4000500" cy="1587"/>
          </a:xfrm>
          <a:prstGeom prst="straightConnector1">
            <a:avLst/>
          </a:prstGeom>
          <a:noFill/>
          <a:ln w="38160">
            <a:solidFill>
              <a:srgbClr val="04CC04"/>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cxnSp>
      <p:sp>
        <p:nvSpPr>
          <p:cNvPr id="13317" name="Text Box 5">
            <a:extLst>
              <a:ext uri="{FF2B5EF4-FFF2-40B4-BE49-F238E27FC236}">
                <a16:creationId xmlns:a16="http://schemas.microsoft.com/office/drawing/2014/main" id="{BF7C4A8D-AC60-8142-BC3D-AB6823E52656}"/>
              </a:ext>
            </a:extLst>
          </p:cNvPr>
          <p:cNvSpPr txBox="1">
            <a:spLocks noChangeArrowheads="1"/>
          </p:cNvSpPr>
          <p:nvPr/>
        </p:nvSpPr>
        <p:spPr bwMode="auto">
          <a:xfrm>
            <a:off x="969468" y="2158599"/>
            <a:ext cx="3772889" cy="295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squar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charset="0"/>
                <a:ea typeface="ＭＳ Ｐゴシック" charset="-128"/>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charset="0"/>
                <a:ea typeface="ＭＳ Ｐゴシック" charset="-128"/>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9pPr>
          </a:lstStyle>
          <a:p>
            <a:pPr marL="285750" indent="-285750" eaLnBrk="1" hangingPunct="1">
              <a:lnSpc>
                <a:spcPct val="120000"/>
              </a:lnSpc>
              <a:spcBef>
                <a:spcPct val="0"/>
              </a:spcBef>
              <a:buClr>
                <a:srgbClr val="000000"/>
              </a:buClr>
              <a:defRPr/>
            </a:pPr>
            <a:r>
              <a:rPr lang="es-ES" altLang="x-none" sz="1800" dirty="0">
                <a:solidFill>
                  <a:srgbClr val="000000"/>
                </a:solidFill>
                <a:latin typeface="Franklin Gothic Book" charset="0"/>
              </a:rPr>
              <a:t> PVC transparente</a:t>
            </a:r>
          </a:p>
          <a:p>
            <a:pPr marL="285750" indent="-285750" eaLnBrk="1" hangingPunct="1">
              <a:lnSpc>
                <a:spcPct val="120000"/>
              </a:lnSpc>
              <a:spcBef>
                <a:spcPct val="0"/>
              </a:spcBef>
              <a:buClr>
                <a:srgbClr val="000000"/>
              </a:buClr>
              <a:defRPr/>
            </a:pPr>
            <a:r>
              <a:rPr lang="es-ES" altLang="x-none" sz="1800" dirty="0">
                <a:solidFill>
                  <a:srgbClr val="000000"/>
                </a:solidFill>
                <a:latin typeface="Franklin Gothic Book" charset="0"/>
              </a:rPr>
              <a:t> Da consistencia</a:t>
            </a:r>
          </a:p>
          <a:p>
            <a:pPr marL="285750" indent="-285750" eaLnBrk="1" hangingPunct="1">
              <a:lnSpc>
                <a:spcPct val="120000"/>
              </a:lnSpc>
              <a:spcBef>
                <a:spcPct val="0"/>
              </a:spcBef>
              <a:buClr>
                <a:srgbClr val="000000"/>
              </a:buClr>
              <a:defRPr/>
            </a:pPr>
            <a:r>
              <a:rPr lang="es-ES" altLang="x-none" sz="1800" dirty="0">
                <a:solidFill>
                  <a:srgbClr val="000000"/>
                </a:solidFill>
                <a:latin typeface="Franklin Gothic Book" charset="0"/>
              </a:rPr>
              <a:t> Sirve de anclaje al arnés </a:t>
            </a:r>
          </a:p>
          <a:p>
            <a:pPr marL="285750" indent="-285750" eaLnBrk="1" hangingPunct="1">
              <a:lnSpc>
                <a:spcPct val="120000"/>
              </a:lnSpc>
              <a:spcBef>
                <a:spcPct val="0"/>
              </a:spcBef>
              <a:buClr>
                <a:srgbClr val="000000"/>
              </a:buClr>
              <a:defRPr/>
            </a:pPr>
            <a:r>
              <a:rPr lang="es-ES" altLang="x-none" sz="1800" dirty="0">
                <a:solidFill>
                  <a:srgbClr val="000000"/>
                </a:solidFill>
                <a:latin typeface="Franklin Gothic Book" charset="0"/>
              </a:rPr>
              <a:t> Alberga: </a:t>
            </a:r>
          </a:p>
          <a:p>
            <a:pPr marL="742950" lvl="1" indent="-285750" eaLnBrk="1" hangingPunct="1">
              <a:lnSpc>
                <a:spcPct val="120000"/>
              </a:lnSpc>
              <a:spcBef>
                <a:spcPct val="0"/>
              </a:spcBef>
              <a:buClr>
                <a:srgbClr val="0000FF"/>
              </a:buClr>
              <a:defRPr/>
            </a:pPr>
            <a:r>
              <a:rPr lang="es-ES" altLang="x-none" sz="1400" dirty="0">
                <a:solidFill>
                  <a:srgbClr val="0000FF"/>
                </a:solidFill>
                <a:latin typeface="Franklin Gothic Book" charset="0"/>
              </a:rPr>
              <a:t>Codo rotatorio de conexión a </a:t>
            </a:r>
            <a:r>
              <a:rPr lang="es-ES" altLang="x-none" sz="1400" dirty="0" err="1">
                <a:solidFill>
                  <a:srgbClr val="0000FF"/>
                </a:solidFill>
                <a:latin typeface="Franklin Gothic Book" charset="0"/>
              </a:rPr>
              <a:t>tubuladura</a:t>
            </a:r>
            <a:endParaRPr lang="es-ES" altLang="x-none" sz="1400" dirty="0">
              <a:solidFill>
                <a:srgbClr val="0000FF"/>
              </a:solidFill>
              <a:latin typeface="Franklin Gothic Book" charset="0"/>
            </a:endParaRPr>
          </a:p>
          <a:p>
            <a:pPr marL="742950" lvl="1" indent="-285750" eaLnBrk="1" hangingPunct="1">
              <a:lnSpc>
                <a:spcPct val="120000"/>
              </a:lnSpc>
              <a:spcBef>
                <a:spcPct val="0"/>
              </a:spcBef>
              <a:buClr>
                <a:srgbClr val="0000FF"/>
              </a:buClr>
              <a:defRPr/>
            </a:pPr>
            <a:r>
              <a:rPr lang="es-ES" altLang="x-none" sz="1400" dirty="0">
                <a:solidFill>
                  <a:srgbClr val="0000FF"/>
                </a:solidFill>
                <a:latin typeface="Franklin Gothic Book" charset="0"/>
              </a:rPr>
              <a:t>Conector de O2</a:t>
            </a:r>
          </a:p>
          <a:p>
            <a:pPr marL="742950" lvl="1" indent="-285750" eaLnBrk="1" hangingPunct="1">
              <a:lnSpc>
                <a:spcPct val="120000"/>
              </a:lnSpc>
              <a:spcBef>
                <a:spcPct val="0"/>
              </a:spcBef>
              <a:buClr>
                <a:srgbClr val="0000FF"/>
              </a:buClr>
              <a:defRPr/>
            </a:pPr>
            <a:r>
              <a:rPr lang="es-ES" altLang="x-none" sz="1400" dirty="0">
                <a:solidFill>
                  <a:srgbClr val="0000FF"/>
                </a:solidFill>
                <a:latin typeface="Franklin Gothic Book" charset="0"/>
              </a:rPr>
              <a:t>Puerto </a:t>
            </a:r>
            <a:r>
              <a:rPr lang="es-ES" altLang="x-none" sz="1400" dirty="0" err="1">
                <a:solidFill>
                  <a:srgbClr val="0000FF"/>
                </a:solidFill>
                <a:latin typeface="Franklin Gothic Book" charset="0"/>
              </a:rPr>
              <a:t>exalatorio</a:t>
            </a:r>
            <a:r>
              <a:rPr lang="es-ES" altLang="x-none" sz="1400" dirty="0">
                <a:solidFill>
                  <a:srgbClr val="0000FF"/>
                </a:solidFill>
                <a:latin typeface="Franklin Gothic Book" charset="0"/>
              </a:rPr>
              <a:t> (orificio o rejilla calibrada)</a:t>
            </a:r>
          </a:p>
          <a:p>
            <a:pPr marL="742950" lvl="1" indent="-285750" eaLnBrk="1" hangingPunct="1">
              <a:lnSpc>
                <a:spcPct val="120000"/>
              </a:lnSpc>
              <a:spcBef>
                <a:spcPct val="0"/>
              </a:spcBef>
              <a:buClr>
                <a:srgbClr val="0000FF"/>
              </a:buClr>
              <a:defRPr/>
            </a:pPr>
            <a:r>
              <a:rPr lang="es-ES" altLang="x-none" sz="1400" dirty="0">
                <a:solidFill>
                  <a:srgbClr val="0000FF"/>
                </a:solidFill>
                <a:latin typeface="Franklin Gothic Book" charset="0"/>
              </a:rPr>
              <a:t>Válvula </a:t>
            </a:r>
            <a:r>
              <a:rPr lang="es-ES" altLang="x-none" sz="1400" dirty="0" err="1">
                <a:solidFill>
                  <a:srgbClr val="0000FF"/>
                </a:solidFill>
                <a:latin typeface="Franklin Gothic Book" charset="0"/>
              </a:rPr>
              <a:t>antiaxfisia</a:t>
            </a:r>
            <a:r>
              <a:rPr lang="es-ES" altLang="x-none" sz="1400" dirty="0">
                <a:solidFill>
                  <a:srgbClr val="0000FF"/>
                </a:solidFill>
                <a:latin typeface="Franklin Gothic Book" charset="0"/>
              </a:rPr>
              <a:t> </a:t>
            </a:r>
          </a:p>
        </p:txBody>
      </p:sp>
      <p:sp>
        <p:nvSpPr>
          <p:cNvPr id="13318" name="Text Box 6">
            <a:extLst>
              <a:ext uri="{FF2B5EF4-FFF2-40B4-BE49-F238E27FC236}">
                <a16:creationId xmlns:a16="http://schemas.microsoft.com/office/drawing/2014/main" id="{9B28778D-F036-D542-9D19-65FB468B8C78}"/>
              </a:ext>
            </a:extLst>
          </p:cNvPr>
          <p:cNvSpPr txBox="1">
            <a:spLocks noChangeArrowheads="1"/>
          </p:cNvSpPr>
          <p:nvPr/>
        </p:nvSpPr>
        <p:spPr bwMode="auto">
          <a:xfrm>
            <a:off x="8184232" y="2348880"/>
            <a:ext cx="3600251" cy="1726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marL="285750" indent="-285750" eaLnBrk="1" hangingPunct="1">
              <a:lnSpc>
                <a:spcPct val="120000"/>
              </a:lnSpc>
              <a:buClr>
                <a:srgbClr val="000000"/>
              </a:buClr>
              <a:buSzPct val="100000"/>
              <a:buFont typeface="Arial" panose="020B0604020202020204" pitchFamily="34" charset="0"/>
              <a:buChar char="•"/>
              <a:defRPr/>
            </a:pPr>
            <a:r>
              <a:rPr lang="es-ES" sz="1800" dirty="0"/>
              <a:t>Silicona o </a:t>
            </a:r>
            <a:r>
              <a:rPr lang="es-ES" sz="1800" dirty="0" err="1"/>
              <a:t>hygro</a:t>
            </a:r>
            <a:r>
              <a:rPr lang="es-ES" sz="1800" dirty="0"/>
              <a:t>-gel</a:t>
            </a:r>
          </a:p>
          <a:p>
            <a:pPr marL="285750" indent="-285750" eaLnBrk="1" hangingPunct="1">
              <a:lnSpc>
                <a:spcPct val="120000"/>
              </a:lnSpc>
              <a:buClr>
                <a:srgbClr val="000000"/>
              </a:buClr>
              <a:buSzPct val="100000"/>
              <a:buFont typeface="Arial" panose="020B0604020202020204" pitchFamily="34" charset="0"/>
              <a:buChar char="•"/>
              <a:defRPr/>
            </a:pPr>
            <a:r>
              <a:rPr lang="es-ES" sz="1800" dirty="0"/>
              <a:t>En algunos modelos es intercambiable</a:t>
            </a:r>
          </a:p>
          <a:p>
            <a:pPr marL="285750" indent="-285750" eaLnBrk="1" hangingPunct="1">
              <a:lnSpc>
                <a:spcPct val="120000"/>
              </a:lnSpc>
              <a:buClr>
                <a:srgbClr val="000000"/>
              </a:buClr>
              <a:buSzPct val="100000"/>
              <a:buFont typeface="Arial" panose="020B0604020202020204" pitchFamily="34" charset="0"/>
              <a:buChar char="•"/>
              <a:defRPr/>
            </a:pPr>
            <a:r>
              <a:rPr lang="es-ES" sz="1800" dirty="0"/>
              <a:t>Responsable del </a:t>
            </a:r>
            <a:r>
              <a:rPr lang="es-ES" sz="1800" dirty="0">
                <a:solidFill>
                  <a:srgbClr val="0000FF"/>
                </a:solidFill>
                <a:latin typeface="Franklin Gothic Book" charset="0"/>
              </a:rPr>
              <a:t>confort</a:t>
            </a:r>
            <a:r>
              <a:rPr lang="es-ES" sz="1800" dirty="0"/>
              <a:t> que nota el paciente y del </a:t>
            </a:r>
            <a:r>
              <a:rPr lang="es-ES" sz="1800" dirty="0">
                <a:solidFill>
                  <a:srgbClr val="0000FF"/>
                </a:solidFill>
                <a:latin typeface="Franklin Gothic Book" charset="0"/>
              </a:rPr>
              <a:t>sellado</a:t>
            </a:r>
            <a:r>
              <a:rPr lang="es-ES" sz="1800" dirty="0"/>
              <a:t>.</a:t>
            </a:r>
          </a:p>
        </p:txBody>
      </p:sp>
      <p:sp>
        <p:nvSpPr>
          <p:cNvPr id="13319" name="Text Box 7">
            <a:extLst>
              <a:ext uri="{FF2B5EF4-FFF2-40B4-BE49-F238E27FC236}">
                <a16:creationId xmlns:a16="http://schemas.microsoft.com/office/drawing/2014/main" id="{B1E6C154-D2D9-F24B-93F9-6D16FF0AE233}"/>
              </a:ext>
            </a:extLst>
          </p:cNvPr>
          <p:cNvSpPr txBox="1">
            <a:spLocks noChangeArrowheads="1"/>
          </p:cNvSpPr>
          <p:nvPr/>
        </p:nvSpPr>
        <p:spPr bwMode="auto">
          <a:xfrm>
            <a:off x="8399464" y="1700214"/>
            <a:ext cx="172878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eaLnBrk="1" hangingPunct="1">
              <a:buSzPct val="100000"/>
              <a:defRPr/>
            </a:pPr>
            <a:r>
              <a:rPr lang="es-ES" sz="1600"/>
              <a:t>FASE BLANDA</a:t>
            </a:r>
          </a:p>
        </p:txBody>
      </p:sp>
      <p:sp>
        <p:nvSpPr>
          <p:cNvPr id="13320" name="Text Box 8">
            <a:extLst>
              <a:ext uri="{FF2B5EF4-FFF2-40B4-BE49-F238E27FC236}">
                <a16:creationId xmlns:a16="http://schemas.microsoft.com/office/drawing/2014/main" id="{A3428EE5-EDFE-6743-9D94-C4CEC2366FAA}"/>
              </a:ext>
            </a:extLst>
          </p:cNvPr>
          <p:cNvSpPr txBox="1">
            <a:spLocks noChangeArrowheads="1"/>
          </p:cNvSpPr>
          <p:nvPr/>
        </p:nvSpPr>
        <p:spPr bwMode="auto">
          <a:xfrm>
            <a:off x="2855914" y="1628776"/>
            <a:ext cx="1419225"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eaLnBrk="1" hangingPunct="1">
              <a:buSzPct val="100000"/>
              <a:defRPr/>
            </a:pPr>
            <a:r>
              <a:rPr lang="es-ES" sz="1800" dirty="0">
                <a:latin typeface="Franklin Gothic Book" charset="0"/>
              </a:rPr>
              <a:t>FASE RIGIDA</a:t>
            </a:r>
          </a:p>
        </p:txBody>
      </p:sp>
    </p:spTree>
    <p:extLst>
      <p:ext uri="{BB962C8B-B14F-4D97-AF65-F5344CB8AC3E}">
        <p14:creationId xmlns:p14="http://schemas.microsoft.com/office/powerpoint/2010/main" val="382306659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13317"/>
                                        </p:tgtEl>
                                        <p:attrNameLst>
                                          <p:attrName>style.visibility</p:attrName>
                                        </p:attrNameLst>
                                      </p:cBhvr>
                                      <p:to>
                                        <p:strVal val="visible"/>
                                      </p:to>
                                    </p:set>
                                    <p:animEffect transition="in" filter="fade">
                                      <p:cBhvr additive="repl">
                                        <p:cTn id="7" dur="500"/>
                                        <p:tgtEl>
                                          <p:spTgt spid="13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13318"/>
                                        </p:tgtEl>
                                        <p:attrNameLst>
                                          <p:attrName>style.visibility</p:attrName>
                                        </p:attrNameLst>
                                      </p:cBhvr>
                                      <p:to>
                                        <p:strVal val="visible"/>
                                      </p:to>
                                    </p:set>
                                    <p:animEffect transition="in" filter="fade">
                                      <p:cBhvr additive="repl">
                                        <p:cTn id="12" dur="5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a:extLst>
              <a:ext uri="{FF2B5EF4-FFF2-40B4-BE49-F238E27FC236}">
                <a16:creationId xmlns:a16="http://schemas.microsoft.com/office/drawing/2014/main" id="{137D7F3E-E5DE-754D-9432-8141F3D7ABEA}"/>
              </a:ext>
            </a:extLst>
          </p:cNvPr>
          <p:cNvSpPr txBox="1">
            <a:spLocks noChangeArrowheads="1"/>
          </p:cNvSpPr>
          <p:nvPr/>
        </p:nvSpPr>
        <p:spPr bwMode="auto">
          <a:xfrm>
            <a:off x="2913551" y="197288"/>
            <a:ext cx="7383462" cy="5564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charset="0"/>
                <a:ea typeface="ＭＳ Ｐゴシック" charset="-128"/>
              </a:defRPr>
            </a:lvl1pPr>
            <a:lvl2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charset="0"/>
                <a:ea typeface="ＭＳ Ｐゴシック" charset="-128"/>
              </a:defRPr>
            </a:lvl2pPr>
            <a:lvl3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128"/>
              </a:defRPr>
            </a:lvl3pPr>
            <a:lvl4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4pPr>
            <a:lvl5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128"/>
              </a:defRPr>
            </a:lvl9pPr>
          </a:lstStyle>
          <a:p>
            <a:pPr algn="ctr" eaLnBrk="1" hangingPunct="1">
              <a:spcBef>
                <a:spcPct val="0"/>
              </a:spcBef>
              <a:buFontTx/>
              <a:buNone/>
              <a:defRPr/>
            </a:pPr>
            <a:r>
              <a:rPr lang="es-ES" altLang="x-none" sz="2800" dirty="0" err="1">
                <a:solidFill>
                  <a:schemeClr val="accent6"/>
                </a:solidFill>
                <a:latin typeface="Arial" panose="020B0604020202020204" pitchFamily="34" charset="0"/>
                <a:cs typeface="Arial" panose="020B0604020202020204" pitchFamily="34" charset="0"/>
              </a:rPr>
              <a:t>Carácterísticas</a:t>
            </a:r>
            <a:r>
              <a:rPr lang="es-ES" altLang="x-none" sz="2800" dirty="0">
                <a:solidFill>
                  <a:schemeClr val="accent6"/>
                </a:solidFill>
                <a:latin typeface="Arial" panose="020B0604020202020204" pitchFamily="34" charset="0"/>
                <a:cs typeface="Arial" panose="020B0604020202020204" pitchFamily="34" charset="0"/>
              </a:rPr>
              <a:t> generales</a:t>
            </a:r>
          </a:p>
        </p:txBody>
      </p:sp>
      <p:sp>
        <p:nvSpPr>
          <p:cNvPr id="14338" name="Line 2">
            <a:extLst>
              <a:ext uri="{FF2B5EF4-FFF2-40B4-BE49-F238E27FC236}">
                <a16:creationId xmlns:a16="http://schemas.microsoft.com/office/drawing/2014/main" id="{AE9F0D87-3638-534A-900D-85FE7A899622}"/>
              </a:ext>
            </a:extLst>
          </p:cNvPr>
          <p:cNvSpPr>
            <a:spLocks noChangeShapeType="1"/>
          </p:cNvSpPr>
          <p:nvPr/>
        </p:nvSpPr>
        <p:spPr bwMode="auto">
          <a:xfrm>
            <a:off x="6373814" y="1557338"/>
            <a:ext cx="9525" cy="4895850"/>
          </a:xfrm>
          <a:prstGeom prst="line">
            <a:avLst/>
          </a:prstGeom>
          <a:noFill/>
          <a:ln w="38160">
            <a:solidFill>
              <a:srgbClr val="04CC04"/>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defRPr/>
            </a:pPr>
            <a:endParaRPr lang="es-ES_tradnl">
              <a:latin typeface="Arial" charset="0"/>
              <a:ea typeface="ＭＳ Ｐゴシック" charset="-128"/>
            </a:endParaRPr>
          </a:p>
        </p:txBody>
      </p:sp>
      <p:cxnSp>
        <p:nvCxnSpPr>
          <p:cNvPr id="14339" name="AutoShape 3">
            <a:extLst>
              <a:ext uri="{FF2B5EF4-FFF2-40B4-BE49-F238E27FC236}">
                <a16:creationId xmlns:a16="http://schemas.microsoft.com/office/drawing/2014/main" id="{BD6B953A-507E-7F4F-96A3-B20BBA9BED2F}"/>
              </a:ext>
            </a:extLst>
          </p:cNvPr>
          <p:cNvCxnSpPr>
            <a:cxnSpLocks noChangeShapeType="1"/>
          </p:cNvCxnSpPr>
          <p:nvPr/>
        </p:nvCxnSpPr>
        <p:spPr bwMode="auto">
          <a:xfrm>
            <a:off x="4229100" y="1557339"/>
            <a:ext cx="4002088" cy="3175"/>
          </a:xfrm>
          <a:prstGeom prst="straightConnector1">
            <a:avLst/>
          </a:prstGeom>
          <a:noFill/>
          <a:ln w="38160">
            <a:solidFill>
              <a:srgbClr val="04CC04"/>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cxnSp>
      <p:sp>
        <p:nvSpPr>
          <p:cNvPr id="14340" name="Text Box 4">
            <a:extLst>
              <a:ext uri="{FF2B5EF4-FFF2-40B4-BE49-F238E27FC236}">
                <a16:creationId xmlns:a16="http://schemas.microsoft.com/office/drawing/2014/main" id="{4094384B-A682-6B44-BD6F-B1C94A334E2F}"/>
              </a:ext>
            </a:extLst>
          </p:cNvPr>
          <p:cNvSpPr txBox="1">
            <a:spLocks noChangeArrowheads="1"/>
          </p:cNvSpPr>
          <p:nvPr/>
        </p:nvSpPr>
        <p:spPr bwMode="auto">
          <a:xfrm>
            <a:off x="8328025" y="1411289"/>
            <a:ext cx="1728788"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eaLnBrk="1" hangingPunct="1">
              <a:buSzPct val="100000"/>
              <a:defRPr/>
            </a:pPr>
            <a:r>
              <a:rPr lang="es-ES" sz="1600"/>
              <a:t>FASE BLANDA</a:t>
            </a:r>
          </a:p>
        </p:txBody>
      </p:sp>
      <p:sp>
        <p:nvSpPr>
          <p:cNvPr id="14341" name="Text Box 5">
            <a:extLst>
              <a:ext uri="{FF2B5EF4-FFF2-40B4-BE49-F238E27FC236}">
                <a16:creationId xmlns:a16="http://schemas.microsoft.com/office/drawing/2014/main" id="{CEAD5A63-5A55-354D-8FB4-D803A62009E4}"/>
              </a:ext>
            </a:extLst>
          </p:cNvPr>
          <p:cNvSpPr txBox="1">
            <a:spLocks noChangeArrowheads="1"/>
          </p:cNvSpPr>
          <p:nvPr/>
        </p:nvSpPr>
        <p:spPr bwMode="auto">
          <a:xfrm>
            <a:off x="2784476" y="1339851"/>
            <a:ext cx="1419225"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eaLnBrk="1" hangingPunct="1">
              <a:buSzPct val="100000"/>
              <a:defRPr/>
            </a:pPr>
            <a:r>
              <a:rPr lang="es-ES" sz="1800">
                <a:latin typeface="Franklin Gothic Book" charset="0"/>
              </a:rPr>
              <a:t>FASE RIGIDA</a:t>
            </a:r>
          </a:p>
        </p:txBody>
      </p:sp>
      <p:pic>
        <p:nvPicPr>
          <p:cNvPr id="14342" name="Picture 6">
            <a:extLst>
              <a:ext uri="{FF2B5EF4-FFF2-40B4-BE49-F238E27FC236}">
                <a16:creationId xmlns:a16="http://schemas.microsoft.com/office/drawing/2014/main" id="{63EF5F16-960F-8140-B7F5-A73A353ADB91}"/>
              </a:ext>
            </a:extLst>
          </p:cNvPr>
          <p:cNvPicPr>
            <a:picLocks noChangeAspect="1" noChangeArrowheads="1"/>
          </p:cNvPicPr>
          <p:nvPr/>
        </p:nvPicPr>
        <p:blipFill>
          <a:blip r:embed="rId3"/>
          <a:srcRect/>
          <a:stretch>
            <a:fillRect/>
          </a:stretch>
        </p:blipFill>
        <p:spPr bwMode="auto">
          <a:xfrm>
            <a:off x="6527800" y="1989138"/>
            <a:ext cx="2095500" cy="2093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4343" name="Picture 7">
            <a:extLst>
              <a:ext uri="{FF2B5EF4-FFF2-40B4-BE49-F238E27FC236}">
                <a16:creationId xmlns:a16="http://schemas.microsoft.com/office/drawing/2014/main" id="{2CAD6A30-FC1F-DB4E-B609-F58E2E6BF182}"/>
              </a:ext>
            </a:extLst>
          </p:cNvPr>
          <p:cNvPicPr>
            <a:picLocks noChangeAspect="1" noChangeArrowheads="1"/>
          </p:cNvPicPr>
          <p:nvPr/>
        </p:nvPicPr>
        <p:blipFill>
          <a:blip r:embed="rId4"/>
          <a:srcRect l="7219"/>
          <a:stretch>
            <a:fillRect/>
          </a:stretch>
        </p:blipFill>
        <p:spPr bwMode="auto">
          <a:xfrm>
            <a:off x="3216276" y="3932238"/>
            <a:ext cx="2016125" cy="2449512"/>
          </a:xfrm>
          <a:prstGeom prst="rect">
            <a:avLst/>
          </a:prstGeom>
          <a:noFill/>
          <a:ln>
            <a:noFill/>
          </a:ln>
          <a:effectLst/>
          <a:extLst>
            <a:ext uri="{909E8E84-426E-40DD-AFC4-6F175D3DCCD1}">
              <a14:hiddenFill xmlns:a14="http://schemas.microsoft.com/office/drawing/2010/main">
                <a:blipFill dpi="0" rotWithShape="0">
                  <a:blip/>
                  <a:srcRect l="721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4344" name="Picture 8">
            <a:extLst>
              <a:ext uri="{FF2B5EF4-FFF2-40B4-BE49-F238E27FC236}">
                <a16:creationId xmlns:a16="http://schemas.microsoft.com/office/drawing/2014/main" id="{98DD2A9A-E6C8-9948-9869-8E35E5E020C2}"/>
              </a:ext>
            </a:extLst>
          </p:cNvPr>
          <p:cNvPicPr>
            <a:picLocks noChangeAspect="1" noChangeArrowheads="1"/>
          </p:cNvPicPr>
          <p:nvPr/>
        </p:nvPicPr>
        <p:blipFill>
          <a:blip r:embed="rId5"/>
          <a:srcRect/>
          <a:stretch>
            <a:fillRect/>
          </a:stretch>
        </p:blipFill>
        <p:spPr bwMode="auto">
          <a:xfrm>
            <a:off x="8472489" y="4365626"/>
            <a:ext cx="1831975" cy="1831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4345" name="Picture 9">
            <a:extLst>
              <a:ext uri="{FF2B5EF4-FFF2-40B4-BE49-F238E27FC236}">
                <a16:creationId xmlns:a16="http://schemas.microsoft.com/office/drawing/2014/main" id="{D17F329B-94CD-1E40-A987-B658E9D7CAFA}"/>
              </a:ext>
            </a:extLst>
          </p:cNvPr>
          <p:cNvPicPr>
            <a:picLocks noChangeAspect="1" noChangeArrowheads="1"/>
          </p:cNvPicPr>
          <p:nvPr/>
        </p:nvPicPr>
        <p:blipFill>
          <a:blip r:embed="rId6"/>
          <a:srcRect l="16000" t="10835" r="24165" b="18330"/>
          <a:stretch>
            <a:fillRect/>
          </a:stretch>
        </p:blipFill>
        <p:spPr bwMode="auto">
          <a:xfrm>
            <a:off x="6672264" y="4365626"/>
            <a:ext cx="1597025" cy="1890713"/>
          </a:xfrm>
          <a:prstGeom prst="rect">
            <a:avLst/>
          </a:prstGeom>
          <a:noFill/>
          <a:ln>
            <a:noFill/>
          </a:ln>
          <a:effectLst/>
          <a:extLst>
            <a:ext uri="{909E8E84-426E-40DD-AFC4-6F175D3DCCD1}">
              <a14:hiddenFill xmlns:a14="http://schemas.microsoft.com/office/drawing/2010/main">
                <a:blipFill dpi="0" rotWithShape="0">
                  <a:blip/>
                  <a:srcRect l="16000" t="10835" r="24165" b="1833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4346" name="Picture 10">
            <a:extLst>
              <a:ext uri="{FF2B5EF4-FFF2-40B4-BE49-F238E27FC236}">
                <a16:creationId xmlns:a16="http://schemas.microsoft.com/office/drawing/2014/main" id="{653DE2E3-A99C-B34E-9E20-5CAB6A14C309}"/>
              </a:ext>
            </a:extLst>
          </p:cNvPr>
          <p:cNvPicPr>
            <a:picLocks noChangeAspect="1" noChangeArrowheads="1"/>
          </p:cNvPicPr>
          <p:nvPr/>
        </p:nvPicPr>
        <p:blipFill>
          <a:blip r:embed="rId7"/>
          <a:srcRect/>
          <a:stretch>
            <a:fillRect/>
          </a:stretch>
        </p:blipFill>
        <p:spPr bwMode="auto">
          <a:xfrm>
            <a:off x="8543925" y="1773239"/>
            <a:ext cx="1498600" cy="2530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4347" name="Picture 11">
            <a:extLst>
              <a:ext uri="{FF2B5EF4-FFF2-40B4-BE49-F238E27FC236}">
                <a16:creationId xmlns:a16="http://schemas.microsoft.com/office/drawing/2014/main" id="{06F9D4AA-BFA7-8040-9B4F-3FD93FA78C80}"/>
              </a:ext>
            </a:extLst>
          </p:cNvPr>
          <p:cNvPicPr>
            <a:picLocks noChangeAspect="1" noChangeArrowheads="1"/>
          </p:cNvPicPr>
          <p:nvPr/>
        </p:nvPicPr>
        <p:blipFill>
          <a:blip r:embed="rId8"/>
          <a:srcRect/>
          <a:stretch>
            <a:fillRect/>
          </a:stretch>
        </p:blipFill>
        <p:spPr bwMode="auto">
          <a:xfrm>
            <a:off x="2782889" y="1773239"/>
            <a:ext cx="1323975" cy="2492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4348" name="Picture 12">
            <a:extLst>
              <a:ext uri="{FF2B5EF4-FFF2-40B4-BE49-F238E27FC236}">
                <a16:creationId xmlns:a16="http://schemas.microsoft.com/office/drawing/2014/main" id="{A8B0A57D-A622-C044-AD47-1059B925A0B6}"/>
              </a:ext>
            </a:extLst>
          </p:cNvPr>
          <p:cNvPicPr>
            <a:picLocks noChangeAspect="1" noChangeArrowheads="1"/>
          </p:cNvPicPr>
          <p:nvPr/>
        </p:nvPicPr>
        <p:blipFill>
          <a:blip r:embed="rId9"/>
          <a:srcRect l="19435" t="6636" r="9276"/>
          <a:stretch>
            <a:fillRect/>
          </a:stretch>
        </p:blipFill>
        <p:spPr bwMode="auto">
          <a:xfrm>
            <a:off x="4656138" y="1700213"/>
            <a:ext cx="1511300" cy="2970212"/>
          </a:xfrm>
          <a:prstGeom prst="rect">
            <a:avLst/>
          </a:prstGeom>
          <a:noFill/>
          <a:ln>
            <a:noFill/>
          </a:ln>
          <a:effectLst/>
          <a:extLst>
            <a:ext uri="{909E8E84-426E-40DD-AFC4-6F175D3DCCD1}">
              <a14:hiddenFill xmlns:a14="http://schemas.microsoft.com/office/drawing/2010/main">
                <a:blipFill dpi="0" rotWithShape="0">
                  <a:blip/>
                  <a:srcRect l="19435" t="6636" r="927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Tree>
    <p:extLst>
      <p:ext uri="{BB962C8B-B14F-4D97-AF65-F5344CB8AC3E}">
        <p14:creationId xmlns:p14="http://schemas.microsoft.com/office/powerpoint/2010/main" val="21233280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TotalTime>
  <Words>2632</Words>
  <Application>Microsoft Macintosh PowerPoint</Application>
  <PresentationFormat>Panorámica</PresentationFormat>
  <Paragraphs>318</Paragraphs>
  <Slides>40</Slides>
  <Notes>37</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40</vt:i4>
      </vt:variant>
    </vt:vector>
  </HeadingPairs>
  <TitlesOfParts>
    <vt:vector size="47" baseType="lpstr">
      <vt:lpstr>Arial</vt:lpstr>
      <vt:lpstr>Calibri</vt:lpstr>
      <vt:lpstr>Franklin Gothic Book</vt:lpstr>
      <vt:lpstr>Garamond</vt:lpstr>
      <vt:lpstr>Times New Roman</vt:lpstr>
      <vt:lpstr>Wingdings</vt:lpstr>
      <vt:lpstr>Diseño predeterminado</vt:lpstr>
      <vt:lpstr>INTERFASES EN VMNI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Complicaciones en el uso de interfase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 por la atención prestada</vt:lpstr>
      <vt:lpstr>Presentación de PowerPoint</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jaminaya</dc:creator>
  <cp:lastModifiedBy>Gonzalo Sempere</cp:lastModifiedBy>
  <cp:revision>28</cp:revision>
  <dcterms:created xsi:type="dcterms:W3CDTF">2015-04-17T15:59:50Z</dcterms:created>
  <dcterms:modified xsi:type="dcterms:W3CDTF">2022-09-14T19:26:28Z</dcterms:modified>
</cp:coreProperties>
</file>