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662" r:id="rId3"/>
    <p:sldId id="664" r:id="rId4"/>
    <p:sldId id="270" r:id="rId5"/>
    <p:sldId id="666" r:id="rId6"/>
    <p:sldId id="667" r:id="rId7"/>
    <p:sldId id="663" r:id="rId8"/>
    <p:sldId id="665" r:id="rId9"/>
    <p:sldId id="626" r:id="rId10"/>
    <p:sldId id="668" r:id="rId11"/>
    <p:sldId id="669" r:id="rId12"/>
    <p:sldId id="670" r:id="rId13"/>
    <p:sldId id="671" r:id="rId14"/>
    <p:sldId id="672" r:id="rId15"/>
    <p:sldId id="676" r:id="rId16"/>
    <p:sldId id="673" r:id="rId17"/>
    <p:sldId id="674" r:id="rId18"/>
    <p:sldId id="367" r:id="rId19"/>
    <p:sldId id="285" r:id="rId20"/>
    <p:sldId id="675" r:id="rId21"/>
    <p:sldId id="369" r:id="rId22"/>
    <p:sldId id="368" r:id="rId23"/>
    <p:sldId id="370" r:id="rId24"/>
    <p:sldId id="371" r:id="rId25"/>
    <p:sldId id="372" r:id="rId26"/>
    <p:sldId id="373" r:id="rId27"/>
    <p:sldId id="313" r:id="rId28"/>
    <p:sldId id="319" r:id="rId29"/>
    <p:sldId id="677" r:id="rId30"/>
    <p:sldId id="678" r:id="rId31"/>
    <p:sldId id="679" r:id="rId32"/>
    <p:sldId id="680" r:id="rId33"/>
    <p:sldId id="259" r:id="rId34"/>
  </p:sldIdLst>
  <p:sldSz cx="12192000" cy="6858000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4VfMTcKM+OkZV7tSTri4dg==" hashData="UEpZoewnvpiJM2mxfKXK4+SmY+yuJTt+H3VuplcAefqMZ5uqY5hi7qokvFP3RfBonqsQVWc5rDLaoZo4efQKK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/>
    <p:restoredTop sz="94674"/>
  </p:normalViewPr>
  <p:slideViewPr>
    <p:cSldViewPr>
      <p:cViewPr varScale="1">
        <p:scale>
          <a:sx n="119" d="100"/>
          <a:sy n="119" d="100"/>
        </p:scale>
        <p:origin x="121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234"/>
    </p:cViewPr>
  </p:sorterViewPr>
  <p:notesViewPr>
    <p:cSldViewPr>
      <p:cViewPr varScale="1">
        <p:scale>
          <a:sx n="101" d="100"/>
          <a:sy n="101" d="100"/>
        </p:scale>
        <p:origin x="38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04D4A-B1EA-4B87-A4C1-309891E59A7A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06F91-4960-40FC-9D6C-DDF7C0E48404}">
      <dgm:prSet phldrT="[Texto]"/>
      <dgm:spPr>
        <a:solidFill>
          <a:srgbClr val="00B05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Clínico.</a:t>
          </a:r>
        </a:p>
      </dgm:t>
    </dgm:pt>
    <dgm:pt modelId="{D50C689D-C270-46A4-BC39-12548986FFB4}" type="parTrans" cxnId="{B108A49C-16AC-4AC4-B491-6A0AA5713351}">
      <dgm:prSet/>
      <dgm:spPr/>
      <dgm:t>
        <a:bodyPr/>
        <a:lstStyle/>
        <a:p>
          <a:endParaRPr lang="es-ES"/>
        </a:p>
      </dgm:t>
    </dgm:pt>
    <dgm:pt modelId="{3D41CB00-D158-49FE-A1E1-7D909577C89F}" type="sibTrans" cxnId="{B108A49C-16AC-4AC4-B491-6A0AA5713351}">
      <dgm:prSet/>
      <dgm:spPr/>
      <dgm:t>
        <a:bodyPr/>
        <a:lstStyle/>
        <a:p>
          <a:endParaRPr lang="es-ES"/>
        </a:p>
      </dgm:t>
    </dgm:pt>
    <dgm:pt modelId="{17867401-D512-4799-90F2-00D19BF04074}">
      <dgm:prSet phldrT="[Texto]"/>
      <dgm:spPr>
        <a:solidFill>
          <a:srgbClr val="00B05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El paciente y los signos de IRA.</a:t>
          </a:r>
        </a:p>
      </dgm:t>
    </dgm:pt>
    <dgm:pt modelId="{C594FBCB-9161-44DE-9DDA-15CC423872BD}" type="parTrans" cxnId="{993D97CA-4A88-4294-BE02-28BCDB0DC03B}">
      <dgm:prSet/>
      <dgm:spPr/>
      <dgm:t>
        <a:bodyPr/>
        <a:lstStyle/>
        <a:p>
          <a:endParaRPr lang="es-ES"/>
        </a:p>
      </dgm:t>
    </dgm:pt>
    <dgm:pt modelId="{22FB261B-8DC1-4EEE-8375-C980DBF11404}" type="sibTrans" cxnId="{993D97CA-4A88-4294-BE02-28BCDB0DC03B}">
      <dgm:prSet/>
      <dgm:spPr/>
      <dgm:t>
        <a:bodyPr/>
        <a:lstStyle/>
        <a:p>
          <a:endParaRPr lang="es-ES"/>
        </a:p>
      </dgm:t>
    </dgm:pt>
    <dgm:pt modelId="{B2548426-EA47-4D58-B84E-E946991A611E}">
      <dgm:prSet phldrT="[Texto]"/>
      <dgm:spPr>
        <a:solidFill>
          <a:srgbClr val="00B05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El paciente y la interfase-arnés.</a:t>
          </a:r>
        </a:p>
      </dgm:t>
    </dgm:pt>
    <dgm:pt modelId="{70D855D0-4E36-4AA9-A1DB-BFE1507AAF3A}" type="parTrans" cxnId="{EC862473-DA02-4399-9840-79BD9718E6B8}">
      <dgm:prSet/>
      <dgm:spPr/>
      <dgm:t>
        <a:bodyPr/>
        <a:lstStyle/>
        <a:p>
          <a:endParaRPr lang="es-ES"/>
        </a:p>
      </dgm:t>
    </dgm:pt>
    <dgm:pt modelId="{9965900A-8BF0-4941-B36F-2C4B222C362A}" type="sibTrans" cxnId="{EC862473-DA02-4399-9840-79BD9718E6B8}">
      <dgm:prSet/>
      <dgm:spPr/>
      <dgm:t>
        <a:bodyPr/>
        <a:lstStyle/>
        <a:p>
          <a:endParaRPr lang="es-ES"/>
        </a:p>
      </dgm:t>
    </dgm:pt>
    <dgm:pt modelId="{CC657829-A56D-49AA-80C4-058EE872BB7A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Control de la función pulmonar </a:t>
          </a:r>
        </a:p>
        <a:p>
          <a:r>
            <a:rPr lang="es-ES" b="1" dirty="0">
              <a:solidFill>
                <a:schemeClr val="tx1"/>
              </a:solidFill>
            </a:rPr>
            <a:t>( intercambio de gases ) </a:t>
          </a:r>
        </a:p>
      </dgm:t>
    </dgm:pt>
    <dgm:pt modelId="{6E0AC5B2-3E39-4BDA-B449-2CDA5D7D0638}" type="parTrans" cxnId="{9FD0E20C-DDE5-4CB6-A384-9C5694F18651}">
      <dgm:prSet/>
      <dgm:spPr/>
      <dgm:t>
        <a:bodyPr/>
        <a:lstStyle/>
        <a:p>
          <a:endParaRPr lang="es-ES"/>
        </a:p>
      </dgm:t>
    </dgm:pt>
    <dgm:pt modelId="{C7EAB2A8-F76B-48B5-AD0A-C8F09814E9F2}" type="sibTrans" cxnId="{9FD0E20C-DDE5-4CB6-A384-9C5694F18651}">
      <dgm:prSet/>
      <dgm:spPr/>
      <dgm:t>
        <a:bodyPr/>
        <a:lstStyle/>
        <a:p>
          <a:endParaRPr lang="es-ES"/>
        </a:p>
      </dgm:t>
    </dgm:pt>
    <dgm:pt modelId="{2CA35DBE-C4FF-4AFA-B937-BC5CF0D8613C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De la oxigenación.</a:t>
          </a:r>
        </a:p>
      </dgm:t>
    </dgm:pt>
    <dgm:pt modelId="{873239A7-2BB1-4B7D-921C-F57DF9FAEDE1}" type="parTrans" cxnId="{CA3F719B-0919-4968-BFE5-DD165D3007FA}">
      <dgm:prSet/>
      <dgm:spPr/>
      <dgm:t>
        <a:bodyPr/>
        <a:lstStyle/>
        <a:p>
          <a:endParaRPr lang="es-ES"/>
        </a:p>
      </dgm:t>
    </dgm:pt>
    <dgm:pt modelId="{73A9FD09-A8A3-4A51-BFFC-49DAAC9E0176}" type="sibTrans" cxnId="{CA3F719B-0919-4968-BFE5-DD165D3007FA}">
      <dgm:prSet/>
      <dgm:spPr/>
      <dgm:t>
        <a:bodyPr/>
        <a:lstStyle/>
        <a:p>
          <a:endParaRPr lang="es-ES"/>
        </a:p>
      </dgm:t>
    </dgm:pt>
    <dgm:pt modelId="{E7BA47AA-F8CE-4261-B4EC-D3DE443B7C2E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De la Ventilación.</a:t>
          </a:r>
        </a:p>
      </dgm:t>
    </dgm:pt>
    <dgm:pt modelId="{06CDFEC5-DEEF-4076-9620-C5D9D9CF6B06}" type="parTrans" cxnId="{7BEF4D0E-D0BD-40BE-9082-1534E3B32DDC}">
      <dgm:prSet/>
      <dgm:spPr/>
      <dgm:t>
        <a:bodyPr/>
        <a:lstStyle/>
        <a:p>
          <a:endParaRPr lang="es-ES"/>
        </a:p>
      </dgm:t>
    </dgm:pt>
    <dgm:pt modelId="{C7B841EA-639B-4CF2-B610-DE10E0523E19}" type="sibTrans" cxnId="{7BEF4D0E-D0BD-40BE-9082-1534E3B32DDC}">
      <dgm:prSet/>
      <dgm:spPr/>
      <dgm:t>
        <a:bodyPr/>
        <a:lstStyle/>
        <a:p>
          <a:endParaRPr lang="es-ES"/>
        </a:p>
      </dgm:t>
    </dgm:pt>
    <dgm:pt modelId="{2DEFD236-312F-424A-9800-BF612FA9AD8E}">
      <dgm:prSet phldrT="[Texto]"/>
      <dgm:spPr>
        <a:solidFill>
          <a:srgbClr val="FFFF0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Control Ventilatorio</a:t>
          </a:r>
        </a:p>
      </dgm:t>
    </dgm:pt>
    <dgm:pt modelId="{CC1E1A0B-D7CC-4190-A22D-E47C559B2901}" type="parTrans" cxnId="{216A3543-6F91-428B-B8F0-FA492DA718AB}">
      <dgm:prSet/>
      <dgm:spPr/>
      <dgm:t>
        <a:bodyPr/>
        <a:lstStyle/>
        <a:p>
          <a:endParaRPr lang="es-ES"/>
        </a:p>
      </dgm:t>
    </dgm:pt>
    <dgm:pt modelId="{C157FCD1-8399-4D9A-859B-566BD4B89A5E}" type="sibTrans" cxnId="{216A3543-6F91-428B-B8F0-FA492DA718AB}">
      <dgm:prSet/>
      <dgm:spPr/>
      <dgm:t>
        <a:bodyPr/>
        <a:lstStyle/>
        <a:p>
          <a:endParaRPr lang="es-ES"/>
        </a:p>
      </dgm:t>
    </dgm:pt>
    <dgm:pt modelId="{A81C4AD0-E036-4CED-8AC3-DC4B7B4D060F}">
      <dgm:prSet phldrT="[Texto]"/>
      <dgm:spPr>
        <a:solidFill>
          <a:srgbClr val="FFFF0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Volúmenes Pulmonares.</a:t>
          </a:r>
        </a:p>
      </dgm:t>
    </dgm:pt>
    <dgm:pt modelId="{66EDC124-1B4C-47AA-A0F7-050685F2A130}" type="parTrans" cxnId="{45A87DB8-E556-4B8E-9143-7AC52509AD92}">
      <dgm:prSet/>
      <dgm:spPr/>
      <dgm:t>
        <a:bodyPr/>
        <a:lstStyle/>
        <a:p>
          <a:endParaRPr lang="es-ES"/>
        </a:p>
      </dgm:t>
    </dgm:pt>
    <dgm:pt modelId="{68979E42-BBDD-4414-A739-38DEA3B64803}" type="sibTrans" cxnId="{45A87DB8-E556-4B8E-9143-7AC52509AD92}">
      <dgm:prSet/>
      <dgm:spPr/>
      <dgm:t>
        <a:bodyPr/>
        <a:lstStyle/>
        <a:p>
          <a:endParaRPr lang="es-ES"/>
        </a:p>
      </dgm:t>
    </dgm:pt>
    <dgm:pt modelId="{7E521CF4-60C3-4BFB-BF69-21D0944473F3}">
      <dgm:prSet phldrT="[Texto]"/>
      <dgm:spPr>
        <a:solidFill>
          <a:srgbClr val="FFFF0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Sincronización paciente/terapia : curvas.</a:t>
          </a:r>
        </a:p>
      </dgm:t>
    </dgm:pt>
    <dgm:pt modelId="{6B665726-7917-4FF4-A576-D317EB969E7E}" type="parTrans" cxnId="{2C6850E6-1A15-4F9F-A8AA-F6532FA65B30}">
      <dgm:prSet/>
      <dgm:spPr/>
      <dgm:t>
        <a:bodyPr/>
        <a:lstStyle/>
        <a:p>
          <a:endParaRPr lang="es-ES"/>
        </a:p>
      </dgm:t>
    </dgm:pt>
    <dgm:pt modelId="{25352B54-7C2D-4625-848F-AAAB6BE6E114}" type="sibTrans" cxnId="{2C6850E6-1A15-4F9F-A8AA-F6532FA65B30}">
      <dgm:prSet/>
      <dgm:spPr/>
      <dgm:t>
        <a:bodyPr/>
        <a:lstStyle/>
        <a:p>
          <a:endParaRPr lang="es-ES"/>
        </a:p>
      </dgm:t>
    </dgm:pt>
    <dgm:pt modelId="{88C852EC-CB3F-47FD-A8B5-5B9510710BD3}">
      <dgm:prSet phldrT="[Texto]"/>
      <dgm:spPr>
        <a:solidFill>
          <a:srgbClr val="00B05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Posición del paciente. </a:t>
          </a:r>
        </a:p>
      </dgm:t>
    </dgm:pt>
    <dgm:pt modelId="{E113D265-8D0C-4D01-921C-F8DD4F1A01C8}" type="parTrans" cxnId="{D54866E2-0741-4E09-92DE-B621E2ED9E10}">
      <dgm:prSet/>
      <dgm:spPr/>
      <dgm:t>
        <a:bodyPr/>
        <a:lstStyle/>
        <a:p>
          <a:endParaRPr lang="es-ES"/>
        </a:p>
      </dgm:t>
    </dgm:pt>
    <dgm:pt modelId="{538173F8-D375-4933-880D-1AD5E7AF4D01}" type="sibTrans" cxnId="{D54866E2-0741-4E09-92DE-B621E2ED9E10}">
      <dgm:prSet/>
      <dgm:spPr/>
      <dgm:t>
        <a:bodyPr/>
        <a:lstStyle/>
        <a:p>
          <a:endParaRPr lang="es-ES"/>
        </a:p>
      </dgm:t>
    </dgm:pt>
    <dgm:pt modelId="{BF2A1805-D924-4D23-99BD-B80D310604F8}" type="pres">
      <dgm:prSet presAssocID="{7F704D4A-B1EA-4B87-A4C1-309891E59A7A}" presName="linear" presStyleCnt="0">
        <dgm:presLayoutVars>
          <dgm:dir/>
          <dgm:resizeHandles val="exact"/>
        </dgm:presLayoutVars>
      </dgm:prSet>
      <dgm:spPr/>
    </dgm:pt>
    <dgm:pt modelId="{B69BD5FF-CCE0-465B-9CB0-A5629F7641DC}" type="pres">
      <dgm:prSet presAssocID="{C5706F91-4960-40FC-9D6C-DDF7C0E48404}" presName="comp" presStyleCnt="0"/>
      <dgm:spPr/>
    </dgm:pt>
    <dgm:pt modelId="{97A40C68-FCE6-481D-B4F8-B16AFE231AC5}" type="pres">
      <dgm:prSet presAssocID="{C5706F91-4960-40FC-9D6C-DDF7C0E48404}" presName="box" presStyleLbl="node1" presStyleIdx="0" presStyleCnt="3"/>
      <dgm:spPr/>
    </dgm:pt>
    <dgm:pt modelId="{E435215E-DF3E-43F7-BE91-805D56CAF974}" type="pres">
      <dgm:prSet presAssocID="{C5706F91-4960-40FC-9D6C-DDF7C0E48404}" presName="img" presStyleLbl="fgImgPlace1" presStyleIdx="0" presStyleCnt="3"/>
      <dgm:spPr>
        <a:solidFill>
          <a:srgbClr val="92D050"/>
        </a:solidFill>
      </dgm:spPr>
    </dgm:pt>
    <dgm:pt modelId="{F68700F2-E599-404A-AED1-7BA32436E619}" type="pres">
      <dgm:prSet presAssocID="{C5706F91-4960-40FC-9D6C-DDF7C0E48404}" presName="text" presStyleLbl="node1" presStyleIdx="0" presStyleCnt="3">
        <dgm:presLayoutVars>
          <dgm:bulletEnabled val="1"/>
        </dgm:presLayoutVars>
      </dgm:prSet>
      <dgm:spPr/>
    </dgm:pt>
    <dgm:pt modelId="{97437DBB-B5D3-49E3-B85F-4FAD50CDEC20}" type="pres">
      <dgm:prSet presAssocID="{3D41CB00-D158-49FE-A1E1-7D909577C89F}" presName="spacer" presStyleCnt="0"/>
      <dgm:spPr/>
    </dgm:pt>
    <dgm:pt modelId="{F3172549-BE87-48A5-9066-C1E36959CB36}" type="pres">
      <dgm:prSet presAssocID="{CC657829-A56D-49AA-80C4-058EE872BB7A}" presName="comp" presStyleCnt="0"/>
      <dgm:spPr/>
    </dgm:pt>
    <dgm:pt modelId="{76524483-6FC4-449B-BA1D-8479D049BA53}" type="pres">
      <dgm:prSet presAssocID="{CC657829-A56D-49AA-80C4-058EE872BB7A}" presName="box" presStyleLbl="node1" presStyleIdx="1" presStyleCnt="3"/>
      <dgm:spPr/>
    </dgm:pt>
    <dgm:pt modelId="{632FED24-CB0A-43CC-AE4C-03762A186D49}" type="pres">
      <dgm:prSet presAssocID="{CC657829-A56D-49AA-80C4-058EE872BB7A}" presName="img" presStyleLbl="fgImgPlac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3B4AC3CC-B85B-4E5F-8469-DC4CBF34D1EF}" type="pres">
      <dgm:prSet presAssocID="{CC657829-A56D-49AA-80C4-058EE872BB7A}" presName="text" presStyleLbl="node1" presStyleIdx="1" presStyleCnt="3">
        <dgm:presLayoutVars>
          <dgm:bulletEnabled val="1"/>
        </dgm:presLayoutVars>
      </dgm:prSet>
      <dgm:spPr/>
    </dgm:pt>
    <dgm:pt modelId="{B5209E63-9BD1-44C5-8163-4E84E3D1BEB8}" type="pres">
      <dgm:prSet presAssocID="{C7EAB2A8-F76B-48B5-AD0A-C8F09814E9F2}" presName="spacer" presStyleCnt="0"/>
      <dgm:spPr/>
    </dgm:pt>
    <dgm:pt modelId="{16AC9E85-D06B-4A98-A995-A953C3FAFFD2}" type="pres">
      <dgm:prSet presAssocID="{2DEFD236-312F-424A-9800-BF612FA9AD8E}" presName="comp" presStyleCnt="0"/>
      <dgm:spPr/>
    </dgm:pt>
    <dgm:pt modelId="{64170B17-0377-4DD4-B184-6D0288A7F4A4}" type="pres">
      <dgm:prSet presAssocID="{2DEFD236-312F-424A-9800-BF612FA9AD8E}" presName="box" presStyleLbl="node1" presStyleIdx="2" presStyleCnt="3"/>
      <dgm:spPr/>
    </dgm:pt>
    <dgm:pt modelId="{3A8CAEC6-1ED4-4B17-9F99-81D038240B62}" type="pres">
      <dgm:prSet presAssocID="{2DEFD236-312F-424A-9800-BF612FA9AD8E}" presName="img" presStyleLbl="fgImgPlace1" presStyleIdx="2" presStyleCnt="3"/>
      <dgm:spPr>
        <a:solidFill>
          <a:srgbClr val="00B0F0"/>
        </a:solidFill>
      </dgm:spPr>
    </dgm:pt>
    <dgm:pt modelId="{AEEE3CFA-56EC-4205-B6E2-6FBEB21D0834}" type="pres">
      <dgm:prSet presAssocID="{2DEFD236-312F-424A-9800-BF612FA9AD8E}" presName="text" presStyleLbl="node1" presStyleIdx="2" presStyleCnt="3">
        <dgm:presLayoutVars>
          <dgm:bulletEnabled val="1"/>
        </dgm:presLayoutVars>
      </dgm:prSet>
      <dgm:spPr/>
    </dgm:pt>
  </dgm:ptLst>
  <dgm:cxnLst>
    <dgm:cxn modelId="{9FD0E20C-DDE5-4CB6-A384-9C5694F18651}" srcId="{7F704D4A-B1EA-4B87-A4C1-309891E59A7A}" destId="{CC657829-A56D-49AA-80C4-058EE872BB7A}" srcOrd="1" destOrd="0" parTransId="{6E0AC5B2-3E39-4BDA-B449-2CDA5D7D0638}" sibTransId="{C7EAB2A8-F76B-48B5-AD0A-C8F09814E9F2}"/>
    <dgm:cxn modelId="{D5DC4E0D-A302-42AE-8494-5E02B21D75F2}" type="presOf" srcId="{E7BA47AA-F8CE-4261-B4EC-D3DE443B7C2E}" destId="{76524483-6FC4-449B-BA1D-8479D049BA53}" srcOrd="0" destOrd="2" presId="urn:microsoft.com/office/officeart/2005/8/layout/vList4"/>
    <dgm:cxn modelId="{7BEF4D0E-D0BD-40BE-9082-1534E3B32DDC}" srcId="{CC657829-A56D-49AA-80C4-058EE872BB7A}" destId="{E7BA47AA-F8CE-4261-B4EC-D3DE443B7C2E}" srcOrd="1" destOrd="0" parTransId="{06CDFEC5-DEEF-4076-9620-C5D9D9CF6B06}" sibTransId="{C7B841EA-639B-4CF2-B610-DE10E0523E19}"/>
    <dgm:cxn modelId="{22441518-4D76-4F8A-8E84-7373C5F43A2A}" type="presOf" srcId="{2DEFD236-312F-424A-9800-BF612FA9AD8E}" destId="{AEEE3CFA-56EC-4205-B6E2-6FBEB21D0834}" srcOrd="1" destOrd="0" presId="urn:microsoft.com/office/officeart/2005/8/layout/vList4"/>
    <dgm:cxn modelId="{C4064B2B-C882-47C2-83F2-8EB320DC74EE}" type="presOf" srcId="{B2548426-EA47-4D58-B84E-E946991A611E}" destId="{97A40C68-FCE6-481D-B4F8-B16AFE231AC5}" srcOrd="0" destOrd="2" presId="urn:microsoft.com/office/officeart/2005/8/layout/vList4"/>
    <dgm:cxn modelId="{134E312C-DD30-45C6-A694-51A43F67BC3C}" type="presOf" srcId="{2DEFD236-312F-424A-9800-BF612FA9AD8E}" destId="{64170B17-0377-4DD4-B184-6D0288A7F4A4}" srcOrd="0" destOrd="0" presId="urn:microsoft.com/office/officeart/2005/8/layout/vList4"/>
    <dgm:cxn modelId="{216A3543-6F91-428B-B8F0-FA492DA718AB}" srcId="{7F704D4A-B1EA-4B87-A4C1-309891E59A7A}" destId="{2DEFD236-312F-424A-9800-BF612FA9AD8E}" srcOrd="2" destOrd="0" parTransId="{CC1E1A0B-D7CC-4190-A22D-E47C559B2901}" sibTransId="{C157FCD1-8399-4D9A-859B-566BD4B89A5E}"/>
    <dgm:cxn modelId="{58A7D449-EE37-4038-A3A3-DA3172DD1036}" type="presOf" srcId="{88C852EC-CB3F-47FD-A8B5-5B9510710BD3}" destId="{97A40C68-FCE6-481D-B4F8-B16AFE231AC5}" srcOrd="0" destOrd="3" presId="urn:microsoft.com/office/officeart/2005/8/layout/vList4"/>
    <dgm:cxn modelId="{A805084C-FC26-41A6-B301-A29A8940EE54}" type="presOf" srcId="{A81C4AD0-E036-4CED-8AC3-DC4B7B4D060F}" destId="{64170B17-0377-4DD4-B184-6D0288A7F4A4}" srcOrd="0" destOrd="1" presId="urn:microsoft.com/office/officeart/2005/8/layout/vList4"/>
    <dgm:cxn modelId="{FD9B5355-8B5F-4116-B910-B13BAD174C1B}" type="presOf" srcId="{2CA35DBE-C4FF-4AFA-B937-BC5CF0D8613C}" destId="{76524483-6FC4-449B-BA1D-8479D049BA53}" srcOrd="0" destOrd="1" presId="urn:microsoft.com/office/officeart/2005/8/layout/vList4"/>
    <dgm:cxn modelId="{8DB1B358-DAAE-4D8F-9B69-621FFF07ECEA}" type="presOf" srcId="{CC657829-A56D-49AA-80C4-058EE872BB7A}" destId="{3B4AC3CC-B85B-4E5F-8469-DC4CBF34D1EF}" srcOrd="1" destOrd="0" presId="urn:microsoft.com/office/officeart/2005/8/layout/vList4"/>
    <dgm:cxn modelId="{7F933A5A-D5E9-412D-B7DA-800F78212477}" type="presOf" srcId="{7E521CF4-60C3-4BFB-BF69-21D0944473F3}" destId="{AEEE3CFA-56EC-4205-B6E2-6FBEB21D0834}" srcOrd="1" destOrd="2" presId="urn:microsoft.com/office/officeart/2005/8/layout/vList4"/>
    <dgm:cxn modelId="{F97B056C-21D1-4566-8644-16F484409A7F}" type="presOf" srcId="{B2548426-EA47-4D58-B84E-E946991A611E}" destId="{F68700F2-E599-404A-AED1-7BA32436E619}" srcOrd="1" destOrd="2" presId="urn:microsoft.com/office/officeart/2005/8/layout/vList4"/>
    <dgm:cxn modelId="{EC862473-DA02-4399-9840-79BD9718E6B8}" srcId="{C5706F91-4960-40FC-9D6C-DDF7C0E48404}" destId="{B2548426-EA47-4D58-B84E-E946991A611E}" srcOrd="1" destOrd="0" parTransId="{70D855D0-4E36-4AA9-A1DB-BFE1507AAF3A}" sibTransId="{9965900A-8BF0-4941-B36F-2C4B222C362A}"/>
    <dgm:cxn modelId="{D105B273-4213-4E12-BD4D-DA79A4EECE4A}" type="presOf" srcId="{C5706F91-4960-40FC-9D6C-DDF7C0E48404}" destId="{F68700F2-E599-404A-AED1-7BA32436E619}" srcOrd="1" destOrd="0" presId="urn:microsoft.com/office/officeart/2005/8/layout/vList4"/>
    <dgm:cxn modelId="{CABE0785-114C-4C9A-90E0-89E53FD7F611}" type="presOf" srcId="{2CA35DBE-C4FF-4AFA-B937-BC5CF0D8613C}" destId="{3B4AC3CC-B85B-4E5F-8469-DC4CBF34D1EF}" srcOrd="1" destOrd="1" presId="urn:microsoft.com/office/officeart/2005/8/layout/vList4"/>
    <dgm:cxn modelId="{3C7F508F-8549-4DF1-96E2-B43A93EDA98F}" type="presOf" srcId="{7E521CF4-60C3-4BFB-BF69-21D0944473F3}" destId="{64170B17-0377-4DD4-B184-6D0288A7F4A4}" srcOrd="0" destOrd="2" presId="urn:microsoft.com/office/officeart/2005/8/layout/vList4"/>
    <dgm:cxn modelId="{D658FE93-878E-4D94-BDDD-60FD233BC07A}" type="presOf" srcId="{88C852EC-CB3F-47FD-A8B5-5B9510710BD3}" destId="{F68700F2-E599-404A-AED1-7BA32436E619}" srcOrd="1" destOrd="3" presId="urn:microsoft.com/office/officeart/2005/8/layout/vList4"/>
    <dgm:cxn modelId="{CA3F719B-0919-4968-BFE5-DD165D3007FA}" srcId="{CC657829-A56D-49AA-80C4-058EE872BB7A}" destId="{2CA35DBE-C4FF-4AFA-B937-BC5CF0D8613C}" srcOrd="0" destOrd="0" parTransId="{873239A7-2BB1-4B7D-921C-F57DF9FAEDE1}" sibTransId="{73A9FD09-A8A3-4A51-BFFC-49DAAC9E0176}"/>
    <dgm:cxn modelId="{B108A49C-16AC-4AC4-B491-6A0AA5713351}" srcId="{7F704D4A-B1EA-4B87-A4C1-309891E59A7A}" destId="{C5706F91-4960-40FC-9D6C-DDF7C0E48404}" srcOrd="0" destOrd="0" parTransId="{D50C689D-C270-46A4-BC39-12548986FFB4}" sibTransId="{3D41CB00-D158-49FE-A1E1-7D909577C89F}"/>
    <dgm:cxn modelId="{4AD2519D-E7A3-4610-97DA-9792054C7805}" type="presOf" srcId="{7F704D4A-B1EA-4B87-A4C1-309891E59A7A}" destId="{BF2A1805-D924-4D23-99BD-B80D310604F8}" srcOrd="0" destOrd="0" presId="urn:microsoft.com/office/officeart/2005/8/layout/vList4"/>
    <dgm:cxn modelId="{5B2761AF-7FA7-44C2-BC9C-573ED11815F4}" type="presOf" srcId="{E7BA47AA-F8CE-4261-B4EC-D3DE443B7C2E}" destId="{3B4AC3CC-B85B-4E5F-8469-DC4CBF34D1EF}" srcOrd="1" destOrd="2" presId="urn:microsoft.com/office/officeart/2005/8/layout/vList4"/>
    <dgm:cxn modelId="{AC6CA8B2-AEEF-4300-BC81-E44CD956D23A}" type="presOf" srcId="{17867401-D512-4799-90F2-00D19BF04074}" destId="{F68700F2-E599-404A-AED1-7BA32436E619}" srcOrd="1" destOrd="1" presId="urn:microsoft.com/office/officeart/2005/8/layout/vList4"/>
    <dgm:cxn modelId="{45A87DB8-E556-4B8E-9143-7AC52509AD92}" srcId="{2DEFD236-312F-424A-9800-BF612FA9AD8E}" destId="{A81C4AD0-E036-4CED-8AC3-DC4B7B4D060F}" srcOrd="0" destOrd="0" parTransId="{66EDC124-1B4C-47AA-A0F7-050685F2A130}" sibTransId="{68979E42-BBDD-4414-A739-38DEA3B64803}"/>
    <dgm:cxn modelId="{993D97CA-4A88-4294-BE02-28BCDB0DC03B}" srcId="{C5706F91-4960-40FC-9D6C-DDF7C0E48404}" destId="{17867401-D512-4799-90F2-00D19BF04074}" srcOrd="0" destOrd="0" parTransId="{C594FBCB-9161-44DE-9DDA-15CC423872BD}" sibTransId="{22FB261B-8DC1-4EEE-8375-C980DBF11404}"/>
    <dgm:cxn modelId="{511599CA-46A7-4FBF-97D8-55AC144E979F}" type="presOf" srcId="{17867401-D512-4799-90F2-00D19BF04074}" destId="{97A40C68-FCE6-481D-B4F8-B16AFE231AC5}" srcOrd="0" destOrd="1" presId="urn:microsoft.com/office/officeart/2005/8/layout/vList4"/>
    <dgm:cxn modelId="{982122DD-7700-44F0-8F7C-147375705377}" type="presOf" srcId="{A81C4AD0-E036-4CED-8AC3-DC4B7B4D060F}" destId="{AEEE3CFA-56EC-4205-B6E2-6FBEB21D0834}" srcOrd="1" destOrd="1" presId="urn:microsoft.com/office/officeart/2005/8/layout/vList4"/>
    <dgm:cxn modelId="{7A619EE0-4C1D-4BA8-9081-2E77E140A56D}" type="presOf" srcId="{C5706F91-4960-40FC-9D6C-DDF7C0E48404}" destId="{97A40C68-FCE6-481D-B4F8-B16AFE231AC5}" srcOrd="0" destOrd="0" presId="urn:microsoft.com/office/officeart/2005/8/layout/vList4"/>
    <dgm:cxn modelId="{D54866E2-0741-4E09-92DE-B621E2ED9E10}" srcId="{C5706F91-4960-40FC-9D6C-DDF7C0E48404}" destId="{88C852EC-CB3F-47FD-A8B5-5B9510710BD3}" srcOrd="2" destOrd="0" parTransId="{E113D265-8D0C-4D01-921C-F8DD4F1A01C8}" sibTransId="{538173F8-D375-4933-880D-1AD5E7AF4D01}"/>
    <dgm:cxn modelId="{2C6850E6-1A15-4F9F-A8AA-F6532FA65B30}" srcId="{2DEFD236-312F-424A-9800-BF612FA9AD8E}" destId="{7E521CF4-60C3-4BFB-BF69-21D0944473F3}" srcOrd="1" destOrd="0" parTransId="{6B665726-7917-4FF4-A576-D317EB969E7E}" sibTransId="{25352B54-7C2D-4625-848F-AAAB6BE6E114}"/>
    <dgm:cxn modelId="{D02A66ED-9FE3-4208-80E0-7FDD99E0CBF2}" type="presOf" srcId="{CC657829-A56D-49AA-80C4-058EE872BB7A}" destId="{76524483-6FC4-449B-BA1D-8479D049BA53}" srcOrd="0" destOrd="0" presId="urn:microsoft.com/office/officeart/2005/8/layout/vList4"/>
    <dgm:cxn modelId="{F8F44DFA-C3EE-4B3B-8A53-0175ECB61859}" type="presParOf" srcId="{BF2A1805-D924-4D23-99BD-B80D310604F8}" destId="{B69BD5FF-CCE0-465B-9CB0-A5629F7641DC}" srcOrd="0" destOrd="0" presId="urn:microsoft.com/office/officeart/2005/8/layout/vList4"/>
    <dgm:cxn modelId="{5C6819E2-C4AF-4610-8945-45269E2645AB}" type="presParOf" srcId="{B69BD5FF-CCE0-465B-9CB0-A5629F7641DC}" destId="{97A40C68-FCE6-481D-B4F8-B16AFE231AC5}" srcOrd="0" destOrd="0" presId="urn:microsoft.com/office/officeart/2005/8/layout/vList4"/>
    <dgm:cxn modelId="{DA9BBC4E-A8E0-422E-95AB-3E131834E9B9}" type="presParOf" srcId="{B69BD5FF-CCE0-465B-9CB0-A5629F7641DC}" destId="{E435215E-DF3E-43F7-BE91-805D56CAF974}" srcOrd="1" destOrd="0" presId="urn:microsoft.com/office/officeart/2005/8/layout/vList4"/>
    <dgm:cxn modelId="{50395F7E-9749-458E-8849-67137C77BAAD}" type="presParOf" srcId="{B69BD5FF-CCE0-465B-9CB0-A5629F7641DC}" destId="{F68700F2-E599-404A-AED1-7BA32436E619}" srcOrd="2" destOrd="0" presId="urn:microsoft.com/office/officeart/2005/8/layout/vList4"/>
    <dgm:cxn modelId="{0224E44C-038B-4338-BED4-3EA3773A05A4}" type="presParOf" srcId="{BF2A1805-D924-4D23-99BD-B80D310604F8}" destId="{97437DBB-B5D3-49E3-B85F-4FAD50CDEC20}" srcOrd="1" destOrd="0" presId="urn:microsoft.com/office/officeart/2005/8/layout/vList4"/>
    <dgm:cxn modelId="{8AAC8F49-167C-4976-81D1-10272CF04CDB}" type="presParOf" srcId="{BF2A1805-D924-4D23-99BD-B80D310604F8}" destId="{F3172549-BE87-48A5-9066-C1E36959CB36}" srcOrd="2" destOrd="0" presId="urn:microsoft.com/office/officeart/2005/8/layout/vList4"/>
    <dgm:cxn modelId="{89A751F1-2924-45B2-9D49-D6D6137C97D2}" type="presParOf" srcId="{F3172549-BE87-48A5-9066-C1E36959CB36}" destId="{76524483-6FC4-449B-BA1D-8479D049BA53}" srcOrd="0" destOrd="0" presId="urn:microsoft.com/office/officeart/2005/8/layout/vList4"/>
    <dgm:cxn modelId="{0B77F7AD-E40D-4F1D-B2BF-A8A581CC8247}" type="presParOf" srcId="{F3172549-BE87-48A5-9066-C1E36959CB36}" destId="{632FED24-CB0A-43CC-AE4C-03762A186D49}" srcOrd="1" destOrd="0" presId="urn:microsoft.com/office/officeart/2005/8/layout/vList4"/>
    <dgm:cxn modelId="{AA7AF11C-DD59-4930-AB04-4799522435F9}" type="presParOf" srcId="{F3172549-BE87-48A5-9066-C1E36959CB36}" destId="{3B4AC3CC-B85B-4E5F-8469-DC4CBF34D1EF}" srcOrd="2" destOrd="0" presId="urn:microsoft.com/office/officeart/2005/8/layout/vList4"/>
    <dgm:cxn modelId="{7AF2615B-69D9-4A9A-B72B-AD3BABA5076C}" type="presParOf" srcId="{BF2A1805-D924-4D23-99BD-B80D310604F8}" destId="{B5209E63-9BD1-44C5-8163-4E84E3D1BEB8}" srcOrd="3" destOrd="0" presId="urn:microsoft.com/office/officeart/2005/8/layout/vList4"/>
    <dgm:cxn modelId="{9682E771-F1D7-436B-897E-52A0572F421D}" type="presParOf" srcId="{BF2A1805-D924-4D23-99BD-B80D310604F8}" destId="{16AC9E85-D06B-4A98-A995-A953C3FAFFD2}" srcOrd="4" destOrd="0" presId="urn:microsoft.com/office/officeart/2005/8/layout/vList4"/>
    <dgm:cxn modelId="{BDC5CE62-1A7B-4AA8-99DD-80D578BC0460}" type="presParOf" srcId="{16AC9E85-D06B-4A98-A995-A953C3FAFFD2}" destId="{64170B17-0377-4DD4-B184-6D0288A7F4A4}" srcOrd="0" destOrd="0" presId="urn:microsoft.com/office/officeart/2005/8/layout/vList4"/>
    <dgm:cxn modelId="{DFD7CD94-185A-44A3-BDD7-F1D5B41CF21C}" type="presParOf" srcId="{16AC9E85-D06B-4A98-A995-A953C3FAFFD2}" destId="{3A8CAEC6-1ED4-4B17-9F99-81D038240B62}" srcOrd="1" destOrd="0" presId="urn:microsoft.com/office/officeart/2005/8/layout/vList4"/>
    <dgm:cxn modelId="{5D4B2F17-0999-4403-B2E5-C026E8FFA675}" type="presParOf" srcId="{16AC9E85-D06B-4A98-A995-A953C3FAFFD2}" destId="{AEEE3CFA-56EC-4205-B6E2-6FBEB21D08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8F022-C0A6-4CCB-A524-5A2E5A0F4D3D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D261CE-C841-4319-8B03-99F3F9CBC483}">
      <dgm:prSet phldrT="[Texto]"/>
      <dgm:spPr>
        <a:solidFill>
          <a:srgbClr val="00B0F0"/>
        </a:solidFill>
      </dgm:spPr>
      <dgm:t>
        <a:bodyPr/>
        <a:lstStyle/>
        <a:p>
          <a:r>
            <a:rPr lang="es-ES" i="1" dirty="0">
              <a:solidFill>
                <a:schemeClr val="tx1"/>
              </a:solidFill>
            </a:rPr>
            <a:t>OXIGENACIÓN </a:t>
          </a:r>
        </a:p>
      </dgm:t>
    </dgm:pt>
    <dgm:pt modelId="{08740920-AE42-44B1-B57A-1632DD58C59B}" type="parTrans" cxnId="{B1B40278-E454-4158-BD8F-EF8C35AEE31E}">
      <dgm:prSet/>
      <dgm:spPr/>
      <dgm:t>
        <a:bodyPr/>
        <a:lstStyle/>
        <a:p>
          <a:endParaRPr lang="es-ES"/>
        </a:p>
      </dgm:t>
    </dgm:pt>
    <dgm:pt modelId="{7413CC26-18D7-4F06-B70A-8707448CB8D5}" type="sibTrans" cxnId="{B1B40278-E454-4158-BD8F-EF8C35AEE31E}">
      <dgm:prSet/>
      <dgm:spPr/>
      <dgm:t>
        <a:bodyPr/>
        <a:lstStyle/>
        <a:p>
          <a:endParaRPr lang="es-ES"/>
        </a:p>
      </dgm:t>
    </dgm:pt>
    <dgm:pt modelId="{9A04A31B-8137-443B-B67C-C649B8E3C9B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SHUNT</a:t>
          </a:r>
        </a:p>
      </dgm:t>
    </dgm:pt>
    <dgm:pt modelId="{7824F87E-158B-4837-9E99-1E9C30BF2B10}" type="parTrans" cxnId="{5989BC78-3F21-4518-8C73-462B9C6CCD81}">
      <dgm:prSet/>
      <dgm:spPr/>
      <dgm:t>
        <a:bodyPr/>
        <a:lstStyle/>
        <a:p>
          <a:endParaRPr lang="es-ES"/>
        </a:p>
      </dgm:t>
    </dgm:pt>
    <dgm:pt modelId="{6B188EF5-4F4A-4774-8BEF-9D12FF43A461}" type="sibTrans" cxnId="{5989BC78-3F21-4518-8C73-462B9C6CCD81}">
      <dgm:prSet/>
      <dgm:spPr/>
      <dgm:t>
        <a:bodyPr/>
        <a:lstStyle/>
        <a:p>
          <a:endParaRPr lang="es-ES"/>
        </a:p>
      </dgm:t>
    </dgm:pt>
    <dgm:pt modelId="{81328B83-982C-441B-BA25-E47BE6BCC875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Fugas</a:t>
          </a:r>
        </a:p>
      </dgm:t>
    </dgm:pt>
    <dgm:pt modelId="{BED53ADC-6FD9-4004-A38F-770BEA082E9E}" type="parTrans" cxnId="{D10E8217-1838-457F-98CA-F99A546753BC}">
      <dgm:prSet/>
      <dgm:spPr/>
      <dgm:t>
        <a:bodyPr/>
        <a:lstStyle/>
        <a:p>
          <a:endParaRPr lang="es-ES"/>
        </a:p>
      </dgm:t>
    </dgm:pt>
    <dgm:pt modelId="{62203A8A-8CAC-4A58-AED2-BB7DA3D4549D}" type="sibTrans" cxnId="{D10E8217-1838-457F-98CA-F99A546753BC}">
      <dgm:prSet/>
      <dgm:spPr/>
      <dgm:t>
        <a:bodyPr/>
        <a:lstStyle/>
        <a:p>
          <a:endParaRPr lang="es-ES"/>
        </a:p>
      </dgm:t>
    </dgm:pt>
    <dgm:pt modelId="{485E1F1F-6EFD-4E75-A349-C5094FFCC311}">
      <dgm:prSet phldrT="[Texto]"/>
      <dgm:spPr>
        <a:solidFill>
          <a:srgbClr val="92D050"/>
        </a:solidFill>
      </dgm:spPr>
      <dgm:t>
        <a:bodyPr/>
        <a:lstStyle/>
        <a:p>
          <a:r>
            <a:rPr lang="es-ES" i="1" dirty="0">
              <a:solidFill>
                <a:schemeClr val="tx1"/>
              </a:solidFill>
            </a:rPr>
            <a:t>VENTILACIÓN</a:t>
          </a:r>
        </a:p>
      </dgm:t>
    </dgm:pt>
    <dgm:pt modelId="{663DBE51-365F-499F-AEEE-7CA19127FE79}" type="parTrans" cxnId="{C8444E5E-3767-4924-99AA-5518C2D161BF}">
      <dgm:prSet/>
      <dgm:spPr/>
      <dgm:t>
        <a:bodyPr/>
        <a:lstStyle/>
        <a:p>
          <a:endParaRPr lang="es-ES"/>
        </a:p>
      </dgm:t>
    </dgm:pt>
    <dgm:pt modelId="{7FDC021E-AEBD-442B-BDAF-14FA6A7D0FCC}" type="sibTrans" cxnId="{C8444E5E-3767-4924-99AA-5518C2D161BF}">
      <dgm:prSet/>
      <dgm:spPr/>
      <dgm:t>
        <a:bodyPr/>
        <a:lstStyle/>
        <a:p>
          <a:endParaRPr lang="es-ES"/>
        </a:p>
      </dgm:t>
    </dgm:pt>
    <dgm:pt modelId="{DE2D7511-2AF1-4354-BC96-7AC153277FB0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Hipoventilación – Apneas – Otros trastornos del sueño </a:t>
          </a:r>
        </a:p>
      </dgm:t>
    </dgm:pt>
    <dgm:pt modelId="{08CA40FD-C65F-4AE4-98F9-C15C82C1EAC4}" type="parTrans" cxnId="{FBA3AAD6-EDFF-4AF9-B476-FF1BB71E2884}">
      <dgm:prSet/>
      <dgm:spPr/>
      <dgm:t>
        <a:bodyPr/>
        <a:lstStyle/>
        <a:p>
          <a:endParaRPr lang="es-ES"/>
        </a:p>
      </dgm:t>
    </dgm:pt>
    <dgm:pt modelId="{2493351D-4949-4E35-A0FC-7639BA74DB66}" type="sibTrans" cxnId="{FBA3AAD6-EDFF-4AF9-B476-FF1BB71E2884}">
      <dgm:prSet/>
      <dgm:spPr/>
      <dgm:t>
        <a:bodyPr/>
        <a:lstStyle/>
        <a:p>
          <a:endParaRPr lang="es-ES"/>
        </a:p>
      </dgm:t>
    </dgm:pt>
    <dgm:pt modelId="{96AF1EA3-0380-4A33-806E-04304C383F25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Fugas</a:t>
          </a:r>
        </a:p>
      </dgm:t>
    </dgm:pt>
    <dgm:pt modelId="{89A89418-0E49-4A09-A7F2-B8E8B1D85922}" type="parTrans" cxnId="{08EDF9E7-9D59-4BFE-9F98-C0919E0CAB24}">
      <dgm:prSet/>
      <dgm:spPr/>
      <dgm:t>
        <a:bodyPr/>
        <a:lstStyle/>
        <a:p>
          <a:endParaRPr lang="es-ES"/>
        </a:p>
      </dgm:t>
    </dgm:pt>
    <dgm:pt modelId="{A351EF9D-95CF-455C-81BF-DFF3B398E256}" type="sibTrans" cxnId="{08EDF9E7-9D59-4BFE-9F98-C0919E0CAB24}">
      <dgm:prSet/>
      <dgm:spPr/>
      <dgm:t>
        <a:bodyPr/>
        <a:lstStyle/>
        <a:p>
          <a:endParaRPr lang="es-ES"/>
        </a:p>
      </dgm:t>
    </dgm:pt>
    <dgm:pt modelId="{CA0EA4A2-7F78-4264-A495-977CFF2A6E18}">
      <dgm:prSet phldrT="[Texto]"/>
      <dgm:spPr>
        <a:solidFill>
          <a:srgbClr val="FFC000"/>
        </a:solidFill>
      </dgm:spPr>
      <dgm:t>
        <a:bodyPr/>
        <a:lstStyle/>
        <a:p>
          <a:r>
            <a:rPr lang="es-ES" i="1" dirty="0">
              <a:solidFill>
                <a:schemeClr val="tx1"/>
              </a:solidFill>
            </a:rPr>
            <a:t>Métodos</a:t>
          </a:r>
        </a:p>
      </dgm:t>
    </dgm:pt>
    <dgm:pt modelId="{0B0E9B7C-15D5-4D3B-A88E-4DE44B1CF2DE}" type="parTrans" cxnId="{000757C4-C8AB-4721-90DF-EE1666F80C9C}">
      <dgm:prSet/>
      <dgm:spPr/>
      <dgm:t>
        <a:bodyPr/>
        <a:lstStyle/>
        <a:p>
          <a:endParaRPr lang="es-ES"/>
        </a:p>
      </dgm:t>
    </dgm:pt>
    <dgm:pt modelId="{B44B0E2A-B4F0-49A2-95FF-ED589F9608F6}" type="sibTrans" cxnId="{000757C4-C8AB-4721-90DF-EE1666F80C9C}">
      <dgm:prSet/>
      <dgm:spPr/>
      <dgm:t>
        <a:bodyPr/>
        <a:lstStyle/>
        <a:p>
          <a:endParaRPr lang="es-ES"/>
        </a:p>
      </dgm:t>
    </dgm:pt>
    <dgm:pt modelId="{34C037B4-BC95-4C94-B6CF-F5221A437DE8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Invasivos ; gasometría arterial y/o venosa </a:t>
          </a:r>
        </a:p>
      </dgm:t>
    </dgm:pt>
    <dgm:pt modelId="{EE82200F-5630-47D2-893F-A0060EE1B032}" type="parTrans" cxnId="{9FB517C8-4D04-4CB7-A13C-CB4C0288E9B8}">
      <dgm:prSet/>
      <dgm:spPr/>
      <dgm:t>
        <a:bodyPr/>
        <a:lstStyle/>
        <a:p>
          <a:endParaRPr lang="es-ES"/>
        </a:p>
      </dgm:t>
    </dgm:pt>
    <dgm:pt modelId="{0D48151C-3377-421C-8876-4C707078E148}" type="sibTrans" cxnId="{9FB517C8-4D04-4CB7-A13C-CB4C0288E9B8}">
      <dgm:prSet/>
      <dgm:spPr/>
      <dgm:t>
        <a:bodyPr/>
        <a:lstStyle/>
        <a:p>
          <a:endParaRPr lang="es-ES"/>
        </a:p>
      </dgm:t>
    </dgm:pt>
    <dgm:pt modelId="{5865A868-66CD-4D4D-8567-6139AEC5A81F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No invasivos : oximetría , </a:t>
          </a:r>
          <a:r>
            <a:rPr lang="es-ES" dirty="0" err="1">
              <a:solidFill>
                <a:schemeClr val="tx1"/>
              </a:solidFill>
            </a:rPr>
            <a:t>capnografía</a:t>
          </a:r>
          <a:r>
            <a:rPr lang="es-ES" dirty="0">
              <a:solidFill>
                <a:schemeClr val="tx1"/>
              </a:solidFill>
            </a:rPr>
            <a:t> transcutánea </a:t>
          </a:r>
        </a:p>
      </dgm:t>
    </dgm:pt>
    <dgm:pt modelId="{D948D272-6653-446D-ABE5-6734A67BC1F0}" type="parTrans" cxnId="{5CC058D4-C793-4822-8AC2-377F5DFBF517}">
      <dgm:prSet/>
      <dgm:spPr/>
      <dgm:t>
        <a:bodyPr/>
        <a:lstStyle/>
        <a:p>
          <a:endParaRPr lang="es-ES"/>
        </a:p>
      </dgm:t>
    </dgm:pt>
    <dgm:pt modelId="{2CD1AB0E-10D9-4A9B-A775-DDF3469D7EC8}" type="sibTrans" cxnId="{5CC058D4-C793-4822-8AC2-377F5DFBF517}">
      <dgm:prSet/>
      <dgm:spPr/>
      <dgm:t>
        <a:bodyPr/>
        <a:lstStyle/>
        <a:p>
          <a:endParaRPr lang="es-ES"/>
        </a:p>
      </dgm:t>
    </dgm:pt>
    <dgm:pt modelId="{33F457E8-B591-483F-94B4-41DC9608CBE9}" type="pres">
      <dgm:prSet presAssocID="{8EA8F022-C0A6-4CCB-A524-5A2E5A0F4D3D}" presName="linear" presStyleCnt="0">
        <dgm:presLayoutVars>
          <dgm:dir/>
          <dgm:resizeHandles val="exact"/>
        </dgm:presLayoutVars>
      </dgm:prSet>
      <dgm:spPr/>
    </dgm:pt>
    <dgm:pt modelId="{81EC3650-D87C-482B-A55A-588C7E72C7F2}" type="pres">
      <dgm:prSet presAssocID="{A0D261CE-C841-4319-8B03-99F3F9CBC483}" presName="comp" presStyleCnt="0"/>
      <dgm:spPr/>
    </dgm:pt>
    <dgm:pt modelId="{68E41272-3265-46D8-A96B-11B94CF946C3}" type="pres">
      <dgm:prSet presAssocID="{A0D261CE-C841-4319-8B03-99F3F9CBC483}" presName="box" presStyleLbl="node1" presStyleIdx="0" presStyleCnt="3"/>
      <dgm:spPr/>
    </dgm:pt>
    <dgm:pt modelId="{2C18329E-9F06-4F8F-9620-A53E784AB0AE}" type="pres">
      <dgm:prSet presAssocID="{A0D261CE-C841-4319-8B03-99F3F9CBC483}" presName="img" presStyleLbl="fgImgPlace1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FBBB900D-DB99-4BFC-8C69-0CA7F8518C23}" type="pres">
      <dgm:prSet presAssocID="{A0D261CE-C841-4319-8B03-99F3F9CBC483}" presName="text" presStyleLbl="node1" presStyleIdx="0" presStyleCnt="3">
        <dgm:presLayoutVars>
          <dgm:bulletEnabled val="1"/>
        </dgm:presLayoutVars>
      </dgm:prSet>
      <dgm:spPr/>
    </dgm:pt>
    <dgm:pt modelId="{86217737-0AAF-4EC4-ACAF-E02A7D2756BE}" type="pres">
      <dgm:prSet presAssocID="{7413CC26-18D7-4F06-B70A-8707448CB8D5}" presName="spacer" presStyleCnt="0"/>
      <dgm:spPr/>
    </dgm:pt>
    <dgm:pt modelId="{33816FFA-3609-4540-8F2F-AC7131556A2A}" type="pres">
      <dgm:prSet presAssocID="{485E1F1F-6EFD-4E75-A349-C5094FFCC311}" presName="comp" presStyleCnt="0"/>
      <dgm:spPr/>
    </dgm:pt>
    <dgm:pt modelId="{51605458-FF39-4799-B284-9050C2BA9C88}" type="pres">
      <dgm:prSet presAssocID="{485E1F1F-6EFD-4E75-A349-C5094FFCC311}" presName="box" presStyleLbl="node1" presStyleIdx="1" presStyleCnt="3"/>
      <dgm:spPr/>
    </dgm:pt>
    <dgm:pt modelId="{23976819-C957-468F-87AB-B6CF27111053}" type="pres">
      <dgm:prSet presAssocID="{485E1F1F-6EFD-4E75-A349-C5094FFCC311}" presName="img" presStyleLbl="fgImgPlace1" presStyleIdx="1" presStyleCnt="3"/>
      <dgm:spPr>
        <a:solidFill>
          <a:srgbClr val="00B050"/>
        </a:solidFill>
      </dgm:spPr>
    </dgm:pt>
    <dgm:pt modelId="{98EDA351-4676-48CA-9BEF-6ED6427CA1A8}" type="pres">
      <dgm:prSet presAssocID="{485E1F1F-6EFD-4E75-A349-C5094FFCC311}" presName="text" presStyleLbl="node1" presStyleIdx="1" presStyleCnt="3">
        <dgm:presLayoutVars>
          <dgm:bulletEnabled val="1"/>
        </dgm:presLayoutVars>
      </dgm:prSet>
      <dgm:spPr/>
    </dgm:pt>
    <dgm:pt modelId="{71C8951B-6D2F-45E7-A2BC-3D7AFF44C6E8}" type="pres">
      <dgm:prSet presAssocID="{7FDC021E-AEBD-442B-BDAF-14FA6A7D0FCC}" presName="spacer" presStyleCnt="0"/>
      <dgm:spPr/>
    </dgm:pt>
    <dgm:pt modelId="{75E54B61-5EBD-4107-91D3-C4E7F0E4AB21}" type="pres">
      <dgm:prSet presAssocID="{CA0EA4A2-7F78-4264-A495-977CFF2A6E18}" presName="comp" presStyleCnt="0"/>
      <dgm:spPr/>
    </dgm:pt>
    <dgm:pt modelId="{057F7F9E-10E8-4B19-B278-4B1A02911DA4}" type="pres">
      <dgm:prSet presAssocID="{CA0EA4A2-7F78-4264-A495-977CFF2A6E18}" presName="box" presStyleLbl="node1" presStyleIdx="2" presStyleCnt="3"/>
      <dgm:spPr/>
    </dgm:pt>
    <dgm:pt modelId="{C34D1D32-FFEE-410B-8531-F19431B50513}" type="pres">
      <dgm:prSet presAssocID="{CA0EA4A2-7F78-4264-A495-977CFF2A6E18}" presName="img" presStyleLbl="fgImgPlace1" presStyleIdx="2" presStyleCnt="3"/>
      <dgm:spPr>
        <a:solidFill>
          <a:srgbClr val="FFFF00"/>
        </a:solidFill>
      </dgm:spPr>
    </dgm:pt>
    <dgm:pt modelId="{FF71022E-59FB-41C3-83FF-4564E4D79119}" type="pres">
      <dgm:prSet presAssocID="{CA0EA4A2-7F78-4264-A495-977CFF2A6E18}" presName="text" presStyleLbl="node1" presStyleIdx="2" presStyleCnt="3">
        <dgm:presLayoutVars>
          <dgm:bulletEnabled val="1"/>
        </dgm:presLayoutVars>
      </dgm:prSet>
      <dgm:spPr/>
    </dgm:pt>
  </dgm:ptLst>
  <dgm:cxnLst>
    <dgm:cxn modelId="{75237B02-4B15-4B1E-9781-D10542B7E129}" type="presOf" srcId="{DE2D7511-2AF1-4354-BC96-7AC153277FB0}" destId="{51605458-FF39-4799-B284-9050C2BA9C88}" srcOrd="0" destOrd="1" presId="urn:microsoft.com/office/officeart/2005/8/layout/vList4"/>
    <dgm:cxn modelId="{FE7ACF02-DA18-4B9A-8E0A-B4E46097CC3F}" type="presOf" srcId="{8EA8F022-C0A6-4CCB-A524-5A2E5A0F4D3D}" destId="{33F457E8-B591-483F-94B4-41DC9608CBE9}" srcOrd="0" destOrd="0" presId="urn:microsoft.com/office/officeart/2005/8/layout/vList4"/>
    <dgm:cxn modelId="{42A79503-D41F-4CF0-BBD0-0BF3FA30D468}" type="presOf" srcId="{81328B83-982C-441B-BA25-E47BE6BCC875}" destId="{FBBB900D-DB99-4BFC-8C69-0CA7F8518C23}" srcOrd="1" destOrd="2" presId="urn:microsoft.com/office/officeart/2005/8/layout/vList4"/>
    <dgm:cxn modelId="{14B4830E-EE85-4681-A7C7-D4A2BEC18C53}" type="presOf" srcId="{34C037B4-BC95-4C94-B6CF-F5221A437DE8}" destId="{057F7F9E-10E8-4B19-B278-4B1A02911DA4}" srcOrd="0" destOrd="1" presId="urn:microsoft.com/office/officeart/2005/8/layout/vList4"/>
    <dgm:cxn modelId="{9649BE0F-352D-4683-8853-CE7D01F4976D}" type="presOf" srcId="{96AF1EA3-0380-4A33-806E-04304C383F25}" destId="{51605458-FF39-4799-B284-9050C2BA9C88}" srcOrd="0" destOrd="2" presId="urn:microsoft.com/office/officeart/2005/8/layout/vList4"/>
    <dgm:cxn modelId="{D10E8217-1838-457F-98CA-F99A546753BC}" srcId="{A0D261CE-C841-4319-8B03-99F3F9CBC483}" destId="{81328B83-982C-441B-BA25-E47BE6BCC875}" srcOrd="1" destOrd="0" parTransId="{BED53ADC-6FD9-4004-A38F-770BEA082E9E}" sibTransId="{62203A8A-8CAC-4A58-AED2-BB7DA3D4549D}"/>
    <dgm:cxn modelId="{2239B81A-21E3-46F8-9873-BC0EFE6F9F40}" type="presOf" srcId="{CA0EA4A2-7F78-4264-A495-977CFF2A6E18}" destId="{FF71022E-59FB-41C3-83FF-4564E4D79119}" srcOrd="1" destOrd="0" presId="urn:microsoft.com/office/officeart/2005/8/layout/vList4"/>
    <dgm:cxn modelId="{09BFB720-BAEF-4817-B583-4ECAD0F7E780}" type="presOf" srcId="{9A04A31B-8137-443B-B67C-C649B8E3C9B6}" destId="{68E41272-3265-46D8-A96B-11B94CF946C3}" srcOrd="0" destOrd="1" presId="urn:microsoft.com/office/officeart/2005/8/layout/vList4"/>
    <dgm:cxn modelId="{3935C32C-9E9B-47F6-90FF-4ECB656ACB84}" type="presOf" srcId="{96AF1EA3-0380-4A33-806E-04304C383F25}" destId="{98EDA351-4676-48CA-9BEF-6ED6427CA1A8}" srcOrd="1" destOrd="2" presId="urn:microsoft.com/office/officeart/2005/8/layout/vList4"/>
    <dgm:cxn modelId="{228A2C2D-3CF3-4D59-8F92-BF2F556385BB}" type="presOf" srcId="{81328B83-982C-441B-BA25-E47BE6BCC875}" destId="{68E41272-3265-46D8-A96B-11B94CF946C3}" srcOrd="0" destOrd="2" presId="urn:microsoft.com/office/officeart/2005/8/layout/vList4"/>
    <dgm:cxn modelId="{EAF5B838-EE33-4CA7-9C45-814902855476}" type="presOf" srcId="{5865A868-66CD-4D4D-8567-6139AEC5A81F}" destId="{FF71022E-59FB-41C3-83FF-4564E4D79119}" srcOrd="1" destOrd="2" presId="urn:microsoft.com/office/officeart/2005/8/layout/vList4"/>
    <dgm:cxn modelId="{75FF4048-AFF8-4F9C-AC75-6802FE92F2AC}" type="presOf" srcId="{485E1F1F-6EFD-4E75-A349-C5094FFCC311}" destId="{51605458-FF39-4799-B284-9050C2BA9C88}" srcOrd="0" destOrd="0" presId="urn:microsoft.com/office/officeart/2005/8/layout/vList4"/>
    <dgm:cxn modelId="{EFBFB152-65BF-44E1-937D-EF56921DE5B4}" type="presOf" srcId="{A0D261CE-C841-4319-8B03-99F3F9CBC483}" destId="{FBBB900D-DB99-4BFC-8C69-0CA7F8518C23}" srcOrd="1" destOrd="0" presId="urn:microsoft.com/office/officeart/2005/8/layout/vList4"/>
    <dgm:cxn modelId="{558FD057-B4E6-4A33-983E-F88B4F33DC03}" type="presOf" srcId="{34C037B4-BC95-4C94-B6CF-F5221A437DE8}" destId="{FF71022E-59FB-41C3-83FF-4564E4D79119}" srcOrd="1" destOrd="1" presId="urn:microsoft.com/office/officeart/2005/8/layout/vList4"/>
    <dgm:cxn modelId="{C8444E5E-3767-4924-99AA-5518C2D161BF}" srcId="{8EA8F022-C0A6-4CCB-A524-5A2E5A0F4D3D}" destId="{485E1F1F-6EFD-4E75-A349-C5094FFCC311}" srcOrd="1" destOrd="0" parTransId="{663DBE51-365F-499F-AEEE-7CA19127FE79}" sibTransId="{7FDC021E-AEBD-442B-BDAF-14FA6A7D0FCC}"/>
    <dgm:cxn modelId="{B3389067-5171-45C5-AE78-FEE799B9EFE2}" type="presOf" srcId="{DE2D7511-2AF1-4354-BC96-7AC153277FB0}" destId="{98EDA351-4676-48CA-9BEF-6ED6427CA1A8}" srcOrd="1" destOrd="1" presId="urn:microsoft.com/office/officeart/2005/8/layout/vList4"/>
    <dgm:cxn modelId="{8B0DF96F-3D69-4E9D-A4D9-0173D371259E}" type="presOf" srcId="{CA0EA4A2-7F78-4264-A495-977CFF2A6E18}" destId="{057F7F9E-10E8-4B19-B278-4B1A02911DA4}" srcOrd="0" destOrd="0" presId="urn:microsoft.com/office/officeart/2005/8/layout/vList4"/>
    <dgm:cxn modelId="{B1B40278-E454-4158-BD8F-EF8C35AEE31E}" srcId="{8EA8F022-C0A6-4CCB-A524-5A2E5A0F4D3D}" destId="{A0D261CE-C841-4319-8B03-99F3F9CBC483}" srcOrd="0" destOrd="0" parTransId="{08740920-AE42-44B1-B57A-1632DD58C59B}" sibTransId="{7413CC26-18D7-4F06-B70A-8707448CB8D5}"/>
    <dgm:cxn modelId="{5989BC78-3F21-4518-8C73-462B9C6CCD81}" srcId="{A0D261CE-C841-4319-8B03-99F3F9CBC483}" destId="{9A04A31B-8137-443B-B67C-C649B8E3C9B6}" srcOrd="0" destOrd="0" parTransId="{7824F87E-158B-4837-9E99-1E9C30BF2B10}" sibTransId="{6B188EF5-4F4A-4774-8BEF-9D12FF43A461}"/>
    <dgm:cxn modelId="{7CAA678C-B188-4789-95A9-95F619A6D08F}" type="presOf" srcId="{9A04A31B-8137-443B-B67C-C649B8E3C9B6}" destId="{FBBB900D-DB99-4BFC-8C69-0CA7F8518C23}" srcOrd="1" destOrd="1" presId="urn:microsoft.com/office/officeart/2005/8/layout/vList4"/>
    <dgm:cxn modelId="{000757C4-C8AB-4721-90DF-EE1666F80C9C}" srcId="{8EA8F022-C0A6-4CCB-A524-5A2E5A0F4D3D}" destId="{CA0EA4A2-7F78-4264-A495-977CFF2A6E18}" srcOrd="2" destOrd="0" parTransId="{0B0E9B7C-15D5-4D3B-A88E-4DE44B1CF2DE}" sibTransId="{B44B0E2A-B4F0-49A2-95FF-ED589F9608F6}"/>
    <dgm:cxn modelId="{9FB517C8-4D04-4CB7-A13C-CB4C0288E9B8}" srcId="{CA0EA4A2-7F78-4264-A495-977CFF2A6E18}" destId="{34C037B4-BC95-4C94-B6CF-F5221A437DE8}" srcOrd="0" destOrd="0" parTransId="{EE82200F-5630-47D2-893F-A0060EE1B032}" sibTransId="{0D48151C-3377-421C-8876-4C707078E148}"/>
    <dgm:cxn modelId="{5CC058D4-C793-4822-8AC2-377F5DFBF517}" srcId="{CA0EA4A2-7F78-4264-A495-977CFF2A6E18}" destId="{5865A868-66CD-4D4D-8567-6139AEC5A81F}" srcOrd="1" destOrd="0" parTransId="{D948D272-6653-446D-ABE5-6734A67BC1F0}" sibTransId="{2CD1AB0E-10D9-4A9B-A775-DDF3469D7EC8}"/>
    <dgm:cxn modelId="{FBA3AAD6-EDFF-4AF9-B476-FF1BB71E2884}" srcId="{485E1F1F-6EFD-4E75-A349-C5094FFCC311}" destId="{DE2D7511-2AF1-4354-BC96-7AC153277FB0}" srcOrd="0" destOrd="0" parTransId="{08CA40FD-C65F-4AE4-98F9-C15C82C1EAC4}" sibTransId="{2493351D-4949-4E35-A0FC-7639BA74DB66}"/>
    <dgm:cxn modelId="{020B26D7-7BE4-4707-99E5-AAF9E3D53E76}" type="presOf" srcId="{5865A868-66CD-4D4D-8567-6139AEC5A81F}" destId="{057F7F9E-10E8-4B19-B278-4B1A02911DA4}" srcOrd="0" destOrd="2" presId="urn:microsoft.com/office/officeart/2005/8/layout/vList4"/>
    <dgm:cxn modelId="{46FF91D9-274D-497F-AB9B-CE8342082B1E}" type="presOf" srcId="{A0D261CE-C841-4319-8B03-99F3F9CBC483}" destId="{68E41272-3265-46D8-A96B-11B94CF946C3}" srcOrd="0" destOrd="0" presId="urn:microsoft.com/office/officeart/2005/8/layout/vList4"/>
    <dgm:cxn modelId="{08EDF9E7-9D59-4BFE-9F98-C0919E0CAB24}" srcId="{485E1F1F-6EFD-4E75-A349-C5094FFCC311}" destId="{96AF1EA3-0380-4A33-806E-04304C383F25}" srcOrd="1" destOrd="0" parTransId="{89A89418-0E49-4A09-A7F2-B8E8B1D85922}" sibTransId="{A351EF9D-95CF-455C-81BF-DFF3B398E256}"/>
    <dgm:cxn modelId="{36CF8FEF-2FA5-4AE2-B580-C56904D95CDB}" type="presOf" srcId="{485E1F1F-6EFD-4E75-A349-C5094FFCC311}" destId="{98EDA351-4676-48CA-9BEF-6ED6427CA1A8}" srcOrd="1" destOrd="0" presId="urn:microsoft.com/office/officeart/2005/8/layout/vList4"/>
    <dgm:cxn modelId="{4D8173A6-B513-454C-80DF-D8ED0CA932CC}" type="presParOf" srcId="{33F457E8-B591-483F-94B4-41DC9608CBE9}" destId="{81EC3650-D87C-482B-A55A-588C7E72C7F2}" srcOrd="0" destOrd="0" presId="urn:microsoft.com/office/officeart/2005/8/layout/vList4"/>
    <dgm:cxn modelId="{9199EC82-898A-4EF2-9612-680CC103A663}" type="presParOf" srcId="{81EC3650-D87C-482B-A55A-588C7E72C7F2}" destId="{68E41272-3265-46D8-A96B-11B94CF946C3}" srcOrd="0" destOrd="0" presId="urn:microsoft.com/office/officeart/2005/8/layout/vList4"/>
    <dgm:cxn modelId="{7980F6D0-48D8-4D39-8C35-FF3FCF9DEC2F}" type="presParOf" srcId="{81EC3650-D87C-482B-A55A-588C7E72C7F2}" destId="{2C18329E-9F06-4F8F-9620-A53E784AB0AE}" srcOrd="1" destOrd="0" presId="urn:microsoft.com/office/officeart/2005/8/layout/vList4"/>
    <dgm:cxn modelId="{1DF89701-FE01-4F69-8FB8-016A119961AC}" type="presParOf" srcId="{81EC3650-D87C-482B-A55A-588C7E72C7F2}" destId="{FBBB900D-DB99-4BFC-8C69-0CA7F8518C23}" srcOrd="2" destOrd="0" presId="urn:microsoft.com/office/officeart/2005/8/layout/vList4"/>
    <dgm:cxn modelId="{DD20B65D-E590-46B3-97AD-DC62DEC6334E}" type="presParOf" srcId="{33F457E8-B591-483F-94B4-41DC9608CBE9}" destId="{86217737-0AAF-4EC4-ACAF-E02A7D2756BE}" srcOrd="1" destOrd="0" presId="urn:microsoft.com/office/officeart/2005/8/layout/vList4"/>
    <dgm:cxn modelId="{04552BE0-82BA-4794-9523-CF5890CAF362}" type="presParOf" srcId="{33F457E8-B591-483F-94B4-41DC9608CBE9}" destId="{33816FFA-3609-4540-8F2F-AC7131556A2A}" srcOrd="2" destOrd="0" presId="urn:microsoft.com/office/officeart/2005/8/layout/vList4"/>
    <dgm:cxn modelId="{DEFA2318-B607-48B1-96E9-4DEC0BE3B373}" type="presParOf" srcId="{33816FFA-3609-4540-8F2F-AC7131556A2A}" destId="{51605458-FF39-4799-B284-9050C2BA9C88}" srcOrd="0" destOrd="0" presId="urn:microsoft.com/office/officeart/2005/8/layout/vList4"/>
    <dgm:cxn modelId="{5BA05AE2-6CC0-4BFA-8228-2C41D78D2DF9}" type="presParOf" srcId="{33816FFA-3609-4540-8F2F-AC7131556A2A}" destId="{23976819-C957-468F-87AB-B6CF27111053}" srcOrd="1" destOrd="0" presId="urn:microsoft.com/office/officeart/2005/8/layout/vList4"/>
    <dgm:cxn modelId="{F52F5FE2-1660-4263-AF40-0C8D58BBE1D6}" type="presParOf" srcId="{33816FFA-3609-4540-8F2F-AC7131556A2A}" destId="{98EDA351-4676-48CA-9BEF-6ED6427CA1A8}" srcOrd="2" destOrd="0" presId="urn:microsoft.com/office/officeart/2005/8/layout/vList4"/>
    <dgm:cxn modelId="{1FC2B964-81B9-4E0A-B778-AE5FCFCEF853}" type="presParOf" srcId="{33F457E8-B591-483F-94B4-41DC9608CBE9}" destId="{71C8951B-6D2F-45E7-A2BC-3D7AFF44C6E8}" srcOrd="3" destOrd="0" presId="urn:microsoft.com/office/officeart/2005/8/layout/vList4"/>
    <dgm:cxn modelId="{A6C9091D-1E84-462A-9A1A-B4BDD4B0923F}" type="presParOf" srcId="{33F457E8-B591-483F-94B4-41DC9608CBE9}" destId="{75E54B61-5EBD-4107-91D3-C4E7F0E4AB21}" srcOrd="4" destOrd="0" presId="urn:microsoft.com/office/officeart/2005/8/layout/vList4"/>
    <dgm:cxn modelId="{22EC17C6-2867-4D0F-A5B2-C45DE345DF4C}" type="presParOf" srcId="{75E54B61-5EBD-4107-91D3-C4E7F0E4AB21}" destId="{057F7F9E-10E8-4B19-B278-4B1A02911DA4}" srcOrd="0" destOrd="0" presId="urn:microsoft.com/office/officeart/2005/8/layout/vList4"/>
    <dgm:cxn modelId="{536DBBE4-5811-4868-88E2-B33640E650CB}" type="presParOf" srcId="{75E54B61-5EBD-4107-91D3-C4E7F0E4AB21}" destId="{C34D1D32-FFEE-410B-8531-F19431B50513}" srcOrd="1" destOrd="0" presId="urn:microsoft.com/office/officeart/2005/8/layout/vList4"/>
    <dgm:cxn modelId="{B2283285-3C9D-4059-A162-D8DEB67FC97B}" type="presParOf" srcId="{75E54B61-5EBD-4107-91D3-C4E7F0E4AB21}" destId="{FF71022E-59FB-41C3-83FF-4564E4D791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40C68-FCE6-481D-B4F8-B16AFE231AC5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/>
              </a:solidFill>
            </a:rPr>
            <a:t>Clínico.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/>
              </a:solidFill>
            </a:rPr>
            <a:t>El paciente y los signos de IRA.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/>
              </a:solidFill>
            </a:rPr>
            <a:t>El paciente y la interfase-arnés.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/>
              </a:solidFill>
            </a:rPr>
            <a:t>Posición del paciente. </a:t>
          </a:r>
        </a:p>
      </dsp:txBody>
      <dsp:txXfrm>
        <a:off x="1794933" y="0"/>
        <a:ext cx="6333066" cy="1693333"/>
      </dsp:txXfrm>
    </dsp:sp>
    <dsp:sp modelId="{E435215E-DF3E-43F7-BE91-805D56CAF974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524483-6FC4-449B-BA1D-8479D049BA53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/>
              </a:solidFill>
            </a:rPr>
            <a:t>Control de la función pulmonar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/>
              </a:solidFill>
            </a:rPr>
            <a:t>( intercambio de gases 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/>
              </a:solidFill>
            </a:rPr>
            <a:t>De la oxigenación.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/>
              </a:solidFill>
            </a:rPr>
            <a:t>De la Ventilación.</a:t>
          </a:r>
        </a:p>
      </dsp:txBody>
      <dsp:txXfrm>
        <a:off x="1794933" y="1862666"/>
        <a:ext cx="6333066" cy="1693333"/>
      </dsp:txXfrm>
    </dsp:sp>
    <dsp:sp modelId="{632FED24-CB0A-43CC-AE4C-03762A186D49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170B17-0377-4DD4-B184-6D0288A7F4A4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/>
              </a:solidFill>
            </a:rPr>
            <a:t>Control Ventilatorio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/>
              </a:solidFill>
            </a:rPr>
            <a:t>Volúmenes Pulmonares.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/>
              </a:solidFill>
            </a:rPr>
            <a:t>Sincronización paciente/terapia : curvas.</a:t>
          </a:r>
        </a:p>
      </dsp:txBody>
      <dsp:txXfrm>
        <a:off x="1794933" y="3725333"/>
        <a:ext cx="6333066" cy="1693333"/>
      </dsp:txXfrm>
    </dsp:sp>
    <dsp:sp modelId="{3A8CAEC6-1ED4-4B17-9F99-81D038240B62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41272-3265-46D8-A96B-11B94CF946C3}">
      <dsp:nvSpPr>
        <dsp:cNvPr id="0" name=""/>
        <dsp:cNvSpPr/>
      </dsp:nvSpPr>
      <dsp:spPr>
        <a:xfrm>
          <a:off x="0" y="0"/>
          <a:ext cx="11593511" cy="170557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i="1" kern="1200" dirty="0">
              <a:solidFill>
                <a:schemeClr val="tx1"/>
              </a:solidFill>
            </a:rPr>
            <a:t>OXIGENACIÓN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>
              <a:solidFill>
                <a:schemeClr val="tx1"/>
              </a:solidFill>
            </a:rPr>
            <a:t>SHUNT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>
              <a:solidFill>
                <a:schemeClr val="tx1"/>
              </a:solidFill>
            </a:rPr>
            <a:t>Fugas</a:t>
          </a:r>
        </a:p>
      </dsp:txBody>
      <dsp:txXfrm>
        <a:off x="2489259" y="0"/>
        <a:ext cx="9104252" cy="1705570"/>
      </dsp:txXfrm>
    </dsp:sp>
    <dsp:sp modelId="{2C18329E-9F06-4F8F-9620-A53E784AB0AE}">
      <dsp:nvSpPr>
        <dsp:cNvPr id="0" name=""/>
        <dsp:cNvSpPr/>
      </dsp:nvSpPr>
      <dsp:spPr>
        <a:xfrm>
          <a:off x="170557" y="170557"/>
          <a:ext cx="2318702" cy="136445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605458-FF39-4799-B284-9050C2BA9C88}">
      <dsp:nvSpPr>
        <dsp:cNvPr id="0" name=""/>
        <dsp:cNvSpPr/>
      </dsp:nvSpPr>
      <dsp:spPr>
        <a:xfrm>
          <a:off x="0" y="1876127"/>
          <a:ext cx="11593511" cy="170557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i="1" kern="1200" dirty="0">
              <a:solidFill>
                <a:schemeClr val="tx1"/>
              </a:solidFill>
            </a:rPr>
            <a:t>VENTILACIÓN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>
              <a:solidFill>
                <a:schemeClr val="tx1"/>
              </a:solidFill>
            </a:rPr>
            <a:t>Hipoventilación – Apneas – Otros trastornos del sueño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>
              <a:solidFill>
                <a:schemeClr val="tx1"/>
              </a:solidFill>
            </a:rPr>
            <a:t>Fugas</a:t>
          </a:r>
        </a:p>
      </dsp:txBody>
      <dsp:txXfrm>
        <a:off x="2489259" y="1876127"/>
        <a:ext cx="9104252" cy="1705570"/>
      </dsp:txXfrm>
    </dsp:sp>
    <dsp:sp modelId="{23976819-C957-468F-87AB-B6CF27111053}">
      <dsp:nvSpPr>
        <dsp:cNvPr id="0" name=""/>
        <dsp:cNvSpPr/>
      </dsp:nvSpPr>
      <dsp:spPr>
        <a:xfrm>
          <a:off x="170557" y="2046684"/>
          <a:ext cx="2318702" cy="136445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7F7F9E-10E8-4B19-B278-4B1A02911DA4}">
      <dsp:nvSpPr>
        <dsp:cNvPr id="0" name=""/>
        <dsp:cNvSpPr/>
      </dsp:nvSpPr>
      <dsp:spPr>
        <a:xfrm>
          <a:off x="0" y="3752254"/>
          <a:ext cx="11593511" cy="170557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i="1" kern="1200" dirty="0">
              <a:solidFill>
                <a:schemeClr val="tx1"/>
              </a:solidFill>
            </a:rPr>
            <a:t>Métodos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>
              <a:solidFill>
                <a:schemeClr val="tx1"/>
              </a:solidFill>
            </a:rPr>
            <a:t>Invasivos ; gasometría arterial y/o venosa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>
              <a:solidFill>
                <a:schemeClr val="tx1"/>
              </a:solidFill>
            </a:rPr>
            <a:t>No invasivos : oximetría , </a:t>
          </a:r>
          <a:r>
            <a:rPr lang="es-ES" sz="2700" kern="1200" dirty="0" err="1">
              <a:solidFill>
                <a:schemeClr val="tx1"/>
              </a:solidFill>
            </a:rPr>
            <a:t>capnografía</a:t>
          </a:r>
          <a:r>
            <a:rPr lang="es-ES" sz="2700" kern="1200" dirty="0">
              <a:solidFill>
                <a:schemeClr val="tx1"/>
              </a:solidFill>
            </a:rPr>
            <a:t> transcutánea </a:t>
          </a:r>
        </a:p>
      </dsp:txBody>
      <dsp:txXfrm>
        <a:off x="2489259" y="3752254"/>
        <a:ext cx="9104252" cy="1705570"/>
      </dsp:txXfrm>
    </dsp:sp>
    <dsp:sp modelId="{C34D1D32-FFEE-410B-8531-F19431B50513}">
      <dsp:nvSpPr>
        <dsp:cNvPr id="0" name=""/>
        <dsp:cNvSpPr/>
      </dsp:nvSpPr>
      <dsp:spPr>
        <a:xfrm>
          <a:off x="170557" y="3922811"/>
          <a:ext cx="2318702" cy="13644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0A17CA6-668E-D94B-AA48-E749C0A991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A00E2E-E89F-6E4C-838E-EA61F43A4D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C2B1E4-AFDC-FF42-A2FA-8930DC67B21F}" type="datetimeFigureOut">
              <a:rPr lang="es-ES"/>
              <a:pPr>
                <a:defRPr/>
              </a:pPr>
              <a:t>2/10/19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3B154A-D48C-CF4D-B4A7-BCAB802996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D90A78-D64B-BB44-AFA0-B141DD0C7B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8A90F1-95AD-5247-A302-D13131C61A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E512D4B-D721-A247-8349-C10EB46A78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E98F4E-BEDF-A34C-AC33-95BA51C390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779488-8750-2D48-8DF5-7C91D480706C}" type="datetimeFigureOut">
              <a:rPr lang="es-ES"/>
              <a:pPr>
                <a:defRPr/>
              </a:pPr>
              <a:t>2/10/19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05F473DD-E663-354D-AFA0-D50F687CF0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D8CEBD51-0482-D844-8959-FBA445160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A9E1D1-4410-014A-93E9-BF8CCED274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8114E6-9A52-0347-A104-078198E83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C92FAD-E34F-B24C-9EB1-33E02A18E1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tipo gtvmni">
            <a:extLst>
              <a:ext uri="{FF2B5EF4-FFF2-40B4-BE49-F238E27FC236}">
                <a16:creationId xmlns:a16="http://schemas.microsoft.com/office/drawing/2014/main" id="{B25B6ABC-CCD8-904A-AF52-CB5593A567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25732C12-D03B-8349-A3C9-54DB8AF42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88913"/>
            <a:ext cx="46799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>
            <a:extLst>
              <a:ext uri="{FF2B5EF4-FFF2-40B4-BE49-F238E27FC236}">
                <a16:creationId xmlns:a16="http://schemas.microsoft.com/office/drawing/2014/main" id="{37992EE7-A6EA-A047-8966-A9354366133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350" y="2205038"/>
            <a:ext cx="1219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523803"/>
            <a:ext cx="103632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5013176"/>
            <a:ext cx="10363200" cy="62562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429357-AA89-9842-97BB-2F39E0AF9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B0146C-DD18-A14E-9991-8A2969CFC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EFF744-D57B-EE49-9915-DF98CAC2E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817BDDA-1FA1-0E40-B71E-003A625FD4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122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65A9E4-7C72-1A4E-9659-8F72B7897D59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" name="Picture 5" descr="Logotipo gtvmni">
            <a:extLst>
              <a:ext uri="{FF2B5EF4-FFF2-40B4-BE49-F238E27FC236}">
                <a16:creationId xmlns:a16="http://schemas.microsoft.com/office/drawing/2014/main" id="{BAB086F2-D4CB-6D4C-9376-43C2521CE3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/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ES_tradn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64E2C0B-D696-6C4E-B63D-8FAFFBC35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0DDA4A-73F1-FE4F-8925-F9F74EC2D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51AE2D7-3275-8E43-BF42-F97A5B7B9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59C4-3F4B-1644-AC80-AF963C0EDD1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4063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A81EF90-E91E-0D46-9600-8B8BEBAB1C00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" name="Picture 5" descr="Logotipo gtvmni">
            <a:extLst>
              <a:ext uri="{FF2B5EF4-FFF2-40B4-BE49-F238E27FC236}">
                <a16:creationId xmlns:a16="http://schemas.microsoft.com/office/drawing/2014/main" id="{E3802C76-889A-0B4B-BE8D-BB7B29085C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62053B0-AA3C-1C44-BA39-14AF3F004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428EF9-4845-5440-8A10-B8FF1A672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C9DF79-106B-A848-8BC1-D688A84CE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937F-44CC-874F-9FC6-AC63191FEB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807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485AA7C-CE73-D843-A67F-F9E4D0E3B306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Picture 5" descr="Logotipo gtvmni">
            <a:extLst>
              <a:ext uri="{FF2B5EF4-FFF2-40B4-BE49-F238E27FC236}">
                <a16:creationId xmlns:a16="http://schemas.microsoft.com/office/drawing/2014/main" id="{33C3B298-6F57-484A-AA8D-1156AF14D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AC9513-828E-984E-8FC8-6766E7FD3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A82A03-66D4-D041-8966-0F751F778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772EC7-359D-E147-96B7-7380C897F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F47F-1F8C-4345-8554-1E54C766B4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795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79C605D-FD8D-4F41-BDB2-A6A3794002BA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" name="Picture 5" descr="Logotipo gtvmni">
            <a:extLst>
              <a:ext uri="{FF2B5EF4-FFF2-40B4-BE49-F238E27FC236}">
                <a16:creationId xmlns:a16="http://schemas.microsoft.com/office/drawing/2014/main" id="{04E8591F-55B8-D04E-BBB6-1BA74FFAD0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06E5F6C-672C-914D-9AE7-AA53481C4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DECCCE9-EB92-024C-8091-6A6084658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B1DCD8C-525C-A240-9091-DD63F4BC6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C1B2-5B71-3C47-B6EB-0C709B0B0BF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9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D305A17-80F0-E848-814A-E2B5F27E8C1F}"/>
              </a:ext>
            </a:extLst>
          </p:cNvPr>
          <p:cNvSpPr/>
          <p:nvPr userDrawn="1"/>
        </p:nvSpPr>
        <p:spPr>
          <a:xfrm>
            <a:off x="0" y="12700"/>
            <a:ext cx="12192000" cy="895350"/>
          </a:xfrm>
          <a:prstGeom prst="rect">
            <a:avLst/>
          </a:prstGeom>
          <a:solidFill>
            <a:srgbClr val="99C5D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Picture 5" descr="Logotipo gtvmni">
            <a:extLst>
              <a:ext uri="{FF2B5EF4-FFF2-40B4-BE49-F238E27FC236}">
                <a16:creationId xmlns:a16="http://schemas.microsoft.com/office/drawing/2014/main" id="{EEF4636A-908C-3845-8E7A-FF9FF6D70A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138"/>
            <a:ext cx="58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ACB71-102D-FD4C-AFC0-4E3D1250A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D4C38-AA9F-4144-8842-4C041ACDC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EBBB6-C672-EB45-9454-E51FB0418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0DC6-0C21-274D-83C9-E436CF70DAF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6282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BB4B73-5308-7D4F-808A-E13D8F1C6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35C944-F99B-3D41-866A-B071B9210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6ED4DD-D5D0-7241-ACC4-813302565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A840-1C40-A248-9FBF-EEE27FDABB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058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95A496-1AE5-6B4A-8F3A-039BD7F0F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274638"/>
            <a:ext cx="10094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A0990B-C021-9741-8A2C-DAC2733FA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409FDE-C2DA-B849-9333-39AE596667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D4F877-7819-5844-8893-4A1B13AF9D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A24778-EBA7-0E4C-BBB7-8D0EFEECA0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6CCB89-7792-5B42-8B4D-0DE37ED14B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0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2226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22268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222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222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22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tbueno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6347D141-EEC1-2F46-8540-FD53E72923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708275"/>
            <a:ext cx="9067800" cy="2114550"/>
          </a:xfrm>
        </p:spPr>
        <p:txBody>
          <a:bodyPr/>
          <a:lstStyle/>
          <a:p>
            <a:pPr eaLnBrk="1" hangingPunct="1"/>
            <a:r>
              <a:rPr lang="es-ES" altLang="es-ES">
                <a:solidFill>
                  <a:srgbClr val="000066"/>
                </a:solidFill>
              </a:rPr>
              <a:t>MONITORIZACIÓN BÁSICA Y ÁCIDA </a:t>
            </a:r>
            <a:br>
              <a:rPr lang="es-ES" altLang="es-ES">
                <a:solidFill>
                  <a:srgbClr val="000066"/>
                </a:solidFill>
              </a:rPr>
            </a:br>
            <a:r>
              <a:rPr lang="es-ES" altLang="es-ES">
                <a:solidFill>
                  <a:srgbClr val="000066"/>
                </a:solidFill>
              </a:rPr>
              <a:t>“El éxito o el fracaso”.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F291C43-B636-C04F-A4E0-6808EF60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5300663"/>
            <a:ext cx="4841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0066"/>
                </a:solidFill>
              </a:rPr>
              <a:t>JM Carratalá Perales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rgbClr val="000066"/>
                </a:solidFill>
                <a:hlinkClick r:id="rId2"/>
              </a:rPr>
              <a:t>batbueno@hotmail.com</a:t>
            </a:r>
            <a:endParaRPr lang="es-ES" altLang="es-ES" sz="1600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rgbClr val="000066"/>
                </a:solidFill>
              </a:rPr>
              <a:t>Unidad de Corta Estancia – Sº Urgencias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rgbClr val="000066"/>
                </a:solidFill>
              </a:rPr>
              <a:t>Hospital General Universitario. Alicante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>
                <a:solidFill>
                  <a:srgbClr val="000066"/>
                </a:solidFill>
              </a:rPr>
              <a:t>(Actualizada a Septiembre 2019)</a:t>
            </a:r>
            <a:endParaRPr lang="es-ES_tradnl" altLang="es-ES" sz="12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36507D8-C17C-7647-A20F-4660067CB8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963" y="1125538"/>
          <a:ext cx="11593512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43EF75B-30E5-1E4F-A673-7B2F1C4F0DE8}"/>
              </a:ext>
            </a:extLst>
          </p:cNvPr>
          <p:cNvSpPr/>
          <p:nvPr/>
        </p:nvSpPr>
        <p:spPr>
          <a:xfrm>
            <a:off x="1992313" y="115888"/>
            <a:ext cx="9537700" cy="6492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i="1" dirty="0">
                <a:solidFill>
                  <a:schemeClr val="tx1"/>
                </a:solidFill>
              </a:rPr>
              <a:t>Monitorizamos el intercambio gaseoso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46194-7B15-2F42-8C54-60CC50FC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pPr>
              <a:defRPr/>
            </a:pPr>
            <a:r>
              <a:rPr lang="es-ES" dirty="0"/>
              <a:t>Oxigenación.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0CFBA9-B7F6-224C-84D3-64A5F14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3" y="1038225"/>
            <a:ext cx="11953875" cy="5545138"/>
          </a:xfrm>
        </p:spPr>
        <p:txBody>
          <a:bodyPr/>
          <a:lstStyle/>
          <a:p>
            <a:pPr>
              <a:defRPr/>
            </a:pPr>
            <a:r>
              <a:rPr lang="es-ES" sz="2400" b="1" u="sng" dirty="0">
                <a:solidFill>
                  <a:schemeClr val="tx2"/>
                </a:solidFill>
              </a:rPr>
              <a:t>Gasometría Arterial </a:t>
            </a:r>
            <a:r>
              <a:rPr lang="es-ES" sz="2400" dirty="0">
                <a:solidFill>
                  <a:schemeClr val="tx2"/>
                </a:solidFill>
              </a:rPr>
              <a:t>; prueba de referencia.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Invasiva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Determinaciones puntuales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No olvidar que la Pa02 siempre debe de referenciarse sobre la Fi02 ofrecida en el momento de la extracción es decir usaremos el cociente de oxigenación o relación </a:t>
            </a:r>
            <a:r>
              <a:rPr lang="es-ES" sz="2000" b="1" u="sng" dirty="0">
                <a:solidFill>
                  <a:schemeClr val="tx2"/>
                </a:solidFill>
              </a:rPr>
              <a:t>Pa02/Fi02.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La determinación del </a:t>
            </a:r>
            <a:r>
              <a:rPr lang="es-ES" sz="2000" b="1" u="sng" dirty="0">
                <a:solidFill>
                  <a:schemeClr val="tx2"/>
                </a:solidFill>
              </a:rPr>
              <a:t>pH</a:t>
            </a:r>
            <a:r>
              <a:rPr lang="es-ES" sz="2000" dirty="0">
                <a:solidFill>
                  <a:schemeClr val="tx2"/>
                </a:solidFill>
              </a:rPr>
              <a:t> tiene valor pronóstico per se independiente de las variaciones más o menos precoces de la Pa02/Fi02 y sobre todo de la PaC02 (afirmación más relevante en la AEPOC). En pacientes hipoxémicos con mejoría , se produce un aumento del pH paralelo al de la Pa02/Fi02 hecho que traduce la corrección de la hipoxia tisular causante de la acidosis láctica sin variaciones ( en esta situación) significativas de la PaC02.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Se recomiendan controles gasométricos a los </a:t>
            </a:r>
            <a:r>
              <a:rPr lang="es-ES" sz="2000" b="1" dirty="0">
                <a:solidFill>
                  <a:schemeClr val="tx2"/>
                </a:solidFill>
              </a:rPr>
              <a:t>60 – 120 m </a:t>
            </a:r>
            <a:r>
              <a:rPr lang="es-ES" sz="2000" dirty="0">
                <a:solidFill>
                  <a:schemeClr val="tx2"/>
                </a:solidFill>
              </a:rPr>
              <a:t>( en </a:t>
            </a:r>
            <a:r>
              <a:rPr lang="es-ES" sz="2000" dirty="0" err="1">
                <a:solidFill>
                  <a:schemeClr val="tx2"/>
                </a:solidFill>
              </a:rPr>
              <a:t>hipercápnicos</a:t>
            </a:r>
            <a:r>
              <a:rPr lang="es-ES" sz="2000" dirty="0">
                <a:solidFill>
                  <a:schemeClr val="tx2"/>
                </a:solidFill>
              </a:rPr>
              <a:t> mejor a los 120 m ) de iniciada la técnica.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Nunca demorar el transporte y        de la muestra para así evitar situaciones de “acidosis fantasma” que no se correlacionan con la situación del paciente.</a:t>
            </a:r>
          </a:p>
          <a:p>
            <a:pPr>
              <a:buFontTx/>
              <a:buChar char="-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B8FC68-2F3D-0A48-B37F-34FCBB84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981075"/>
            <a:ext cx="10972800" cy="5688013"/>
          </a:xfrm>
        </p:spPr>
        <p:txBody>
          <a:bodyPr/>
          <a:lstStyle/>
          <a:p>
            <a:pPr>
              <a:defRPr/>
            </a:pPr>
            <a:r>
              <a:rPr lang="es-ES" sz="2400" b="1" dirty="0">
                <a:solidFill>
                  <a:schemeClr val="tx2"/>
                </a:solidFill>
              </a:rPr>
              <a:t>Oximetría ( pulsioximetría).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Método no invasivo que permite determinar , mediante espectrofotometría, la saturación de oxígeno de la hemoglobina arterial, la frecuencia cardiaca y la amplitud del pulso.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Lugares de medición : dedos de la mano, lóbulo de la oreja y en niños las palmas o plantas.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Limitaciones </a:t>
            </a: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chemeClr val="tx2"/>
                </a:solidFill>
              </a:rPr>
              <a:t>Movimiento del paciente </a:t>
            </a: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chemeClr val="tx2"/>
                </a:solidFill>
              </a:rPr>
              <a:t>Variaciones en la perfusión periférica</a:t>
            </a: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chemeClr val="tx2"/>
                </a:solidFill>
              </a:rPr>
              <a:t>Pigmentación de piel y uñas</a:t>
            </a: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chemeClr val="tx2"/>
                </a:solidFill>
              </a:rPr>
              <a:t>Interferencias electromagnéticas y de una intensa luz blanca externa.</a:t>
            </a: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chemeClr val="tx2"/>
                </a:solidFill>
              </a:rPr>
              <a:t>Las lecturas en </a:t>
            </a:r>
            <a:r>
              <a:rPr lang="es-ES" sz="2000" dirty="0" err="1">
                <a:solidFill>
                  <a:schemeClr val="tx2"/>
                </a:solidFill>
              </a:rPr>
              <a:t>ls</a:t>
            </a:r>
            <a:r>
              <a:rPr lang="es-ES" sz="2000" dirty="0">
                <a:solidFill>
                  <a:schemeClr val="tx2"/>
                </a:solidFill>
              </a:rPr>
              <a:t> </a:t>
            </a:r>
            <a:r>
              <a:rPr lang="es-ES" sz="2000" dirty="0" err="1">
                <a:solidFill>
                  <a:schemeClr val="tx2"/>
                </a:solidFill>
              </a:rPr>
              <a:t>Carboxi</a:t>
            </a:r>
            <a:r>
              <a:rPr lang="es-ES" sz="2000" dirty="0">
                <a:solidFill>
                  <a:schemeClr val="tx2"/>
                </a:solidFill>
              </a:rPr>
              <a:t> y </a:t>
            </a:r>
            <a:r>
              <a:rPr lang="es-ES" sz="2000" dirty="0" err="1">
                <a:solidFill>
                  <a:schemeClr val="tx2"/>
                </a:solidFill>
              </a:rPr>
              <a:t>metahemoglobinopatias</a:t>
            </a:r>
            <a:r>
              <a:rPr lang="es-ES" sz="2000" dirty="0">
                <a:solidFill>
                  <a:schemeClr val="tx2"/>
                </a:solidFill>
              </a:rPr>
              <a:t> y en la obstrucciones de VAS son poco fiables.</a:t>
            </a: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chemeClr val="tx2"/>
                </a:solidFill>
              </a:rPr>
              <a:t>La altura.</a:t>
            </a:r>
          </a:p>
          <a:p>
            <a:pPr marL="0" indent="0">
              <a:buFontTx/>
              <a:buNone/>
              <a:defRPr/>
            </a:pPr>
            <a:endParaRPr lang="es-ES" sz="2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" sz="2000" b="1" dirty="0">
                <a:solidFill>
                  <a:schemeClr val="tx2"/>
                </a:solidFill>
              </a:rPr>
              <a:t>El cociente Sp02 / Fi02 </a:t>
            </a: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chemeClr val="tx2"/>
                </a:solidFill>
              </a:rPr>
              <a:t>Útil en la valoración precoz ( junto con la clínica) de situaciones de IRA hipoxémica , su gravedad y la necesidad de uso de terapias invasivas o no invasivas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13654-698A-8F4C-B4F6-89074D6B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pPr>
              <a:defRPr/>
            </a:pPr>
            <a:r>
              <a:rPr lang="es-ES" dirty="0"/>
              <a:t>Ventilación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9C9FF-1FC2-8A46-AD9C-F27DDD6C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2400" b="1" u="sng" dirty="0">
                <a:solidFill>
                  <a:schemeClr val="tx2"/>
                </a:solidFill>
              </a:rPr>
              <a:t>Gasometría Arterial </a:t>
            </a:r>
            <a:r>
              <a:rPr lang="es-ES" sz="2400" dirty="0">
                <a:solidFill>
                  <a:schemeClr val="tx2"/>
                </a:solidFill>
              </a:rPr>
              <a:t>; prueba de referencia.</a:t>
            </a: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chemeClr val="tx2"/>
                </a:solidFill>
              </a:rPr>
              <a:t>-   Invasiva.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La determinación del </a:t>
            </a:r>
            <a:r>
              <a:rPr lang="es-ES" sz="2000" b="1" u="sng" dirty="0">
                <a:solidFill>
                  <a:schemeClr val="tx2"/>
                </a:solidFill>
              </a:rPr>
              <a:t>pH</a:t>
            </a:r>
            <a:r>
              <a:rPr lang="es-ES" sz="2000" dirty="0">
                <a:solidFill>
                  <a:schemeClr val="tx2"/>
                </a:solidFill>
              </a:rPr>
              <a:t> tiene valor pronóstico per se independiente de las variaciones más o menos precoces  de la PaC02 en pacientes con hipercapnia.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En pacientes con hipercapnia es preferible realizar el control gasométrico a los 120 m de iniciada la terapia.</a:t>
            </a:r>
          </a:p>
          <a:p>
            <a:pPr marL="0" indent="0">
              <a:buFontTx/>
              <a:buNone/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ES" sz="2000" b="1" i="1" dirty="0">
                <a:solidFill>
                  <a:schemeClr val="tx2"/>
                </a:solidFill>
              </a:rPr>
              <a:t>Una oximetría de pulso y / o una </a:t>
            </a:r>
            <a:r>
              <a:rPr lang="es-ES" sz="2000" b="1" i="1" dirty="0" err="1">
                <a:solidFill>
                  <a:schemeClr val="tx2"/>
                </a:solidFill>
              </a:rPr>
              <a:t>capnografia</a:t>
            </a:r>
            <a:r>
              <a:rPr lang="es-ES" sz="2000" b="1" i="1" dirty="0">
                <a:solidFill>
                  <a:schemeClr val="tx2"/>
                </a:solidFill>
              </a:rPr>
              <a:t> transcutánea sin interferencias junto con una gasometría venosa donde analizaríamos la evolución del pH – lactato podrían ser un buena opción para la </a:t>
            </a:r>
            <a:r>
              <a:rPr lang="es-ES" sz="2000" b="1" i="1" dirty="0" err="1">
                <a:solidFill>
                  <a:schemeClr val="tx2"/>
                </a:solidFill>
              </a:rPr>
              <a:t>monitoriacion</a:t>
            </a:r>
            <a:r>
              <a:rPr lang="es-ES" sz="2000" b="1" i="1" dirty="0">
                <a:solidFill>
                  <a:schemeClr val="tx2"/>
                </a:solidFill>
              </a:rPr>
              <a:t> de la oxigenación/ventilación de un paciente tratado con terapias no invasivas.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22C52-C092-2443-91DE-BD308DFD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60222-470B-8649-8569-4CCD4991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908050"/>
            <a:ext cx="11664950" cy="5949950"/>
          </a:xfrm>
        </p:spPr>
        <p:txBody>
          <a:bodyPr/>
          <a:lstStyle/>
          <a:p>
            <a:pPr>
              <a:defRPr/>
            </a:pPr>
            <a:r>
              <a:rPr lang="es-ES" sz="2400" b="1" dirty="0" err="1">
                <a:solidFill>
                  <a:schemeClr val="tx2"/>
                </a:solidFill>
              </a:rPr>
              <a:t>Capnografía</a:t>
            </a:r>
            <a:r>
              <a:rPr lang="es-ES" sz="2400" b="1" dirty="0">
                <a:solidFill>
                  <a:schemeClr val="tx2"/>
                </a:solidFill>
              </a:rPr>
              <a:t> transcutánea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Método no invasivo 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Monitoreo independiente de la PC02 transcutánea ( ptcC02 ) y su correlación con la PC02 (también podemos determinar la  </a:t>
            </a:r>
            <a:r>
              <a:rPr lang="es-ES" sz="2000" dirty="0" err="1">
                <a:solidFill>
                  <a:schemeClr val="tx2"/>
                </a:solidFill>
              </a:rPr>
              <a:t>la</a:t>
            </a:r>
            <a:r>
              <a:rPr lang="es-ES" sz="2000" dirty="0">
                <a:solidFill>
                  <a:schemeClr val="tx2"/>
                </a:solidFill>
              </a:rPr>
              <a:t> P02 transcutánea - ptcO2 - ) a través de electrodos pegados en la piel , calentados a 42 º lo que condiciona una vaporización del C02 transcutáneo que es lo que realmente mide el sensor emisor – lector calibrado para medir una determinada longitud de onda de luz  de luz </a:t>
            </a:r>
            <a:r>
              <a:rPr lang="es-ES" sz="2000" dirty="0" err="1">
                <a:solidFill>
                  <a:schemeClr val="tx2"/>
                </a:solidFill>
              </a:rPr>
              <a:t>infra-roja</a:t>
            </a:r>
            <a:r>
              <a:rPr lang="es-ES" sz="2000" dirty="0">
                <a:solidFill>
                  <a:schemeClr val="tx2"/>
                </a:solidFill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Es un método útil para monitorizar la evolución de los pacientes tratados con terapias no invasivas sin tener que someter al paciente a </a:t>
            </a:r>
            <a:r>
              <a:rPr lang="es-ES" sz="2000" dirty="0" err="1">
                <a:solidFill>
                  <a:schemeClr val="tx2"/>
                </a:solidFill>
              </a:rPr>
              <a:t>contínuas</a:t>
            </a:r>
            <a:r>
              <a:rPr lang="es-ES" sz="2000" dirty="0">
                <a:solidFill>
                  <a:schemeClr val="tx2"/>
                </a:solidFill>
              </a:rPr>
              <a:t> ( y </a:t>
            </a:r>
            <a:r>
              <a:rPr lang="es-ES" sz="2000" dirty="0" err="1">
                <a:solidFill>
                  <a:schemeClr val="tx2"/>
                </a:solidFill>
              </a:rPr>
              <a:t>doloroas</a:t>
            </a:r>
            <a:r>
              <a:rPr lang="es-ES" sz="2000" dirty="0">
                <a:solidFill>
                  <a:schemeClr val="tx2"/>
                </a:solidFill>
              </a:rPr>
              <a:t> ) gasometrías arteriales.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Junto con una gasometría venosa, la FR y otros signos </a:t>
            </a:r>
            <a:r>
              <a:rPr lang="es-ES" sz="2000" dirty="0" err="1">
                <a:solidFill>
                  <a:schemeClr val="tx2"/>
                </a:solidFill>
              </a:rPr>
              <a:t>clinicos</a:t>
            </a:r>
            <a:r>
              <a:rPr lang="es-ES" sz="2000" dirty="0">
                <a:solidFill>
                  <a:schemeClr val="tx2"/>
                </a:solidFill>
              </a:rPr>
              <a:t> de IRA  podría se </a:t>
            </a:r>
            <a:r>
              <a:rPr lang="es-ES" sz="2000" dirty="0" err="1">
                <a:solidFill>
                  <a:schemeClr val="tx2"/>
                </a:solidFill>
              </a:rPr>
              <a:t>rsuficientes</a:t>
            </a:r>
            <a:r>
              <a:rPr lang="es-ES" sz="2000" dirty="0">
                <a:solidFill>
                  <a:schemeClr val="tx2"/>
                </a:solidFill>
              </a:rPr>
              <a:t> para el monitoreo de un paciente tratado con terapias no invasivas.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La correlación con la P02 y PCO2 no es siempre exacta sobre todo en pacientes con hipoperfusión periférica ( Shock, mala perfusión – hipotensión no shock), hipotermia severa, paciente agitados …</a:t>
            </a:r>
          </a:p>
          <a:p>
            <a:pPr>
              <a:buFontTx/>
              <a:buChar char="-"/>
              <a:defRPr/>
            </a:pPr>
            <a:r>
              <a:rPr lang="es-ES" sz="2000" dirty="0">
                <a:solidFill>
                  <a:schemeClr val="tx2"/>
                </a:solidFill>
              </a:rPr>
              <a:t>En pacientes con temperatura corporal normal y buena circulación periférica la correlación entre PC02 y ptcC02 es correcta </a:t>
            </a:r>
          </a:p>
          <a:p>
            <a:pPr marL="0" indent="0">
              <a:buFontTx/>
              <a:buNone/>
              <a:defRPr/>
            </a:pPr>
            <a:r>
              <a:rPr lang="es-ES" sz="2000" b="1" i="1" dirty="0">
                <a:solidFill>
                  <a:schemeClr val="tx2"/>
                </a:solidFill>
              </a:rPr>
              <a:t>La </a:t>
            </a:r>
            <a:r>
              <a:rPr lang="es-ES" sz="2000" b="1" i="1" dirty="0" err="1">
                <a:solidFill>
                  <a:schemeClr val="tx2"/>
                </a:solidFill>
              </a:rPr>
              <a:t>capnografía</a:t>
            </a:r>
            <a:r>
              <a:rPr lang="es-ES" sz="2000" b="1" i="1" dirty="0">
                <a:solidFill>
                  <a:schemeClr val="tx2"/>
                </a:solidFill>
              </a:rPr>
              <a:t> de aire exhalado es menos útil en pacientes tratados con terapias no invasivas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61FA8D15-E33D-F74A-B19A-B76B24A80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r>
              <a:rPr lang="es-ES" altLang="es-ES">
                <a:solidFill>
                  <a:schemeClr val="tx2"/>
                </a:solidFill>
              </a:rPr>
              <a:t>Monitorización hemodinámica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04BD0-D4BD-7644-9134-8BF1A7AE6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125538"/>
            <a:ext cx="11593513" cy="5457825"/>
          </a:xfrm>
        </p:spPr>
        <p:txBody>
          <a:bodyPr/>
          <a:lstStyle/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Presión Arterial </a:t>
            </a:r>
            <a:r>
              <a:rPr lang="es-ES" sz="2400" dirty="0">
                <a:solidFill>
                  <a:schemeClr val="tx2"/>
                </a:solidFill>
              </a:rPr>
              <a:t>: el aumento de la presión positiva transtorácica puede disminuir de forma leve y transitoria la presión arterial como consecuencia de la reducción de la precarga ( disminuye el retorno venoso) y la </a:t>
            </a:r>
            <a:r>
              <a:rPr lang="es-ES" sz="2400" dirty="0" err="1">
                <a:solidFill>
                  <a:schemeClr val="tx2"/>
                </a:solidFill>
              </a:rPr>
              <a:t>postcarga</a:t>
            </a:r>
            <a:r>
              <a:rPr lang="es-ES" sz="2400" dirty="0">
                <a:solidFill>
                  <a:schemeClr val="tx2"/>
                </a:solidFill>
              </a:rPr>
              <a:t> ; sólo la hipotensión mantenida será tenida en cuenta y probablemente se encuentre en un fallo no sólo de la terapia no invasiva si no global del paciente.</a:t>
            </a:r>
          </a:p>
          <a:p>
            <a:pPr>
              <a:defRPr/>
            </a:pPr>
            <a:endParaRPr lang="es-ES" sz="2400" u="sng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Telemetría </a:t>
            </a:r>
            <a:r>
              <a:rPr lang="es-ES" sz="2400" u="sng" dirty="0" err="1">
                <a:solidFill>
                  <a:schemeClr val="tx2"/>
                </a:solidFill>
              </a:rPr>
              <a:t>contínua</a:t>
            </a:r>
            <a:r>
              <a:rPr lang="es-ES" sz="2400" u="sng" dirty="0">
                <a:solidFill>
                  <a:schemeClr val="tx2"/>
                </a:solidFill>
              </a:rPr>
              <a:t> </a:t>
            </a:r>
            <a:r>
              <a:rPr lang="es-ES" sz="2400" dirty="0">
                <a:solidFill>
                  <a:schemeClr val="tx2"/>
                </a:solidFill>
              </a:rPr>
              <a:t>: tanto la </a:t>
            </a:r>
            <a:r>
              <a:rPr lang="es-ES" sz="2400" dirty="0" err="1">
                <a:solidFill>
                  <a:schemeClr val="tx2"/>
                </a:solidFill>
              </a:rPr>
              <a:t>bradi</a:t>
            </a:r>
            <a:r>
              <a:rPr lang="es-ES" sz="2400" dirty="0">
                <a:solidFill>
                  <a:schemeClr val="tx2"/>
                </a:solidFill>
              </a:rPr>
              <a:t> como la taquicardia </a:t>
            </a:r>
            <a:r>
              <a:rPr lang="es-ES" sz="2400" dirty="0" err="1">
                <a:solidFill>
                  <a:schemeClr val="tx2"/>
                </a:solidFill>
              </a:rPr>
              <a:t>contínuas</a:t>
            </a:r>
            <a:r>
              <a:rPr lang="es-ES" sz="2400" dirty="0">
                <a:solidFill>
                  <a:schemeClr val="tx2"/>
                </a:solidFill>
              </a:rPr>
              <a:t> son indicadores de mal pronóstico global.</a:t>
            </a:r>
          </a:p>
          <a:p>
            <a:pPr>
              <a:defRPr/>
            </a:pPr>
            <a:endParaRPr lang="es-ES" sz="2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Gasto cardiaco mínimamente invasivo</a:t>
            </a:r>
          </a:p>
          <a:p>
            <a:pPr marL="0" indent="0">
              <a:buFontTx/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EBB14-D7BF-B540-9939-D953C62D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pPr>
              <a:defRPr/>
            </a:pPr>
            <a:r>
              <a:rPr lang="es-ES" dirty="0"/>
              <a:t>El ventilador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B89F9-B2A0-BE47-AADD-1A89AAE2B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023938"/>
            <a:ext cx="11591925" cy="5530850"/>
          </a:xfrm>
        </p:spPr>
        <p:txBody>
          <a:bodyPr/>
          <a:lstStyle/>
          <a:p>
            <a:pPr>
              <a:defRPr/>
            </a:pPr>
            <a:r>
              <a:rPr lang="es-ES" sz="2400" b="1" dirty="0">
                <a:solidFill>
                  <a:schemeClr val="tx2"/>
                </a:solidFill>
              </a:rPr>
              <a:t>Monitoreo básico de la información ofrecida </a:t>
            </a:r>
          </a:p>
          <a:p>
            <a:pPr>
              <a:buFontTx/>
              <a:buChar char="-"/>
              <a:defRPr/>
            </a:pPr>
            <a:r>
              <a:rPr lang="es-ES" sz="2400" u="sng" dirty="0">
                <a:solidFill>
                  <a:schemeClr val="tx2"/>
                </a:solidFill>
              </a:rPr>
              <a:t>Volumen Corriente </a:t>
            </a:r>
            <a:r>
              <a:rPr lang="es-ES" sz="2400" dirty="0">
                <a:solidFill>
                  <a:schemeClr val="tx2"/>
                </a:solidFill>
              </a:rPr>
              <a:t>( </a:t>
            </a:r>
            <a:r>
              <a:rPr lang="es-ES" sz="2400" dirty="0" err="1">
                <a:solidFill>
                  <a:schemeClr val="tx2"/>
                </a:solidFill>
              </a:rPr>
              <a:t>Vt</a:t>
            </a:r>
            <a:r>
              <a:rPr lang="es-ES" sz="2400" dirty="0">
                <a:solidFill>
                  <a:schemeClr val="tx2"/>
                </a:solidFill>
              </a:rPr>
              <a:t>) : 7-8 ml / Kg peso ideal ( volúmenes corriente &gt; 9 ml/Kg se ha correlacionado con fracaso de la técnica, IOT y mayor mortalidad ) </a:t>
            </a:r>
          </a:p>
          <a:p>
            <a:pPr>
              <a:buFontTx/>
              <a:buChar char="-"/>
              <a:defRPr/>
            </a:pPr>
            <a:r>
              <a:rPr lang="es-ES" sz="2400" u="sng" dirty="0">
                <a:solidFill>
                  <a:schemeClr val="tx2"/>
                </a:solidFill>
              </a:rPr>
              <a:t>Frecuencia Respiratoria </a:t>
            </a:r>
            <a:r>
              <a:rPr lang="es-ES" sz="2400" dirty="0">
                <a:solidFill>
                  <a:schemeClr val="tx2"/>
                </a:solidFill>
              </a:rPr>
              <a:t>: &lt; 30 rpm ( factor de riesgo independiente de éxito o fracaso de la técnica )</a:t>
            </a:r>
          </a:p>
          <a:p>
            <a:pPr>
              <a:buFontTx/>
              <a:buChar char="-"/>
              <a:defRPr/>
            </a:pPr>
            <a:r>
              <a:rPr lang="es-ES" sz="2400" u="sng" dirty="0">
                <a:solidFill>
                  <a:schemeClr val="tx2"/>
                </a:solidFill>
              </a:rPr>
              <a:t>Fuga </a:t>
            </a:r>
            <a:r>
              <a:rPr lang="es-ES" sz="2400" dirty="0">
                <a:solidFill>
                  <a:schemeClr val="tx2"/>
                </a:solidFill>
              </a:rPr>
              <a:t>:  &lt; 25-35 </a:t>
            </a:r>
            <a:r>
              <a:rPr lang="es-ES" sz="2400" dirty="0" err="1">
                <a:solidFill>
                  <a:schemeClr val="tx2"/>
                </a:solidFill>
              </a:rPr>
              <a:t>lpm</a:t>
            </a:r>
            <a:r>
              <a:rPr lang="es-ES" sz="2400" dirty="0">
                <a:solidFill>
                  <a:schemeClr val="tx2"/>
                </a:solidFill>
              </a:rPr>
              <a:t> ( 0.4-0.6 </a:t>
            </a:r>
            <a:r>
              <a:rPr lang="es-ES" sz="2400" dirty="0" err="1">
                <a:solidFill>
                  <a:schemeClr val="tx2"/>
                </a:solidFill>
              </a:rPr>
              <a:t>lps</a:t>
            </a:r>
            <a:r>
              <a:rPr lang="es-ES" sz="2400" dirty="0">
                <a:solidFill>
                  <a:schemeClr val="tx2"/>
                </a:solidFill>
              </a:rPr>
              <a:t>) . (Recordar el concepto de fuga permisiva ; con fugas de hasta 40-45 </a:t>
            </a:r>
            <a:r>
              <a:rPr lang="es-ES" sz="2400" dirty="0" err="1">
                <a:solidFill>
                  <a:schemeClr val="tx2"/>
                </a:solidFill>
              </a:rPr>
              <a:t>lpm</a:t>
            </a:r>
            <a:r>
              <a:rPr lang="es-ES" sz="2400" dirty="0">
                <a:solidFill>
                  <a:schemeClr val="tx2"/>
                </a:solidFill>
              </a:rPr>
              <a:t> con el paciente adaptado es preferible no forzar la corrección y permitir que el ventilador de no invasiva realice la función que le caracteriza , compensar la fuga )</a:t>
            </a:r>
          </a:p>
          <a:p>
            <a:pPr>
              <a:buFontTx/>
              <a:buChar char="-"/>
              <a:defRPr/>
            </a:pPr>
            <a:r>
              <a:rPr lang="es-ES" sz="2400" u="sng" dirty="0">
                <a:solidFill>
                  <a:schemeClr val="tx2"/>
                </a:solidFill>
              </a:rPr>
              <a:t>Porcentaje de respiraciones eficaces : </a:t>
            </a:r>
            <a:r>
              <a:rPr lang="es-ES" sz="2400" dirty="0">
                <a:solidFill>
                  <a:schemeClr val="tx2"/>
                </a:solidFill>
              </a:rPr>
              <a:t>útil en pacientes con deterioro de nivel de conciencia – encefalopatía </a:t>
            </a:r>
            <a:r>
              <a:rPr lang="es-ES" sz="2400" dirty="0" err="1">
                <a:solidFill>
                  <a:schemeClr val="tx2"/>
                </a:solidFill>
              </a:rPr>
              <a:t>hipercápnica</a:t>
            </a:r>
            <a:r>
              <a:rPr lang="es-ES" sz="2400" dirty="0">
                <a:solidFill>
                  <a:schemeClr val="tx2"/>
                </a:solidFill>
              </a:rPr>
              <a:t> – ya que el aumento del </a:t>
            </a:r>
            <a:r>
              <a:rPr lang="es-ES" sz="2400" dirty="0" err="1">
                <a:solidFill>
                  <a:schemeClr val="tx2"/>
                </a:solidFill>
              </a:rPr>
              <a:t>porcntaje</a:t>
            </a:r>
            <a:r>
              <a:rPr lang="es-ES" sz="2400" dirty="0">
                <a:solidFill>
                  <a:schemeClr val="tx2"/>
                </a:solidFill>
              </a:rPr>
              <a:t> respiraciones eficaces adelanta en muchas ocasiones la mejoría del nivel de conciencia.</a:t>
            </a:r>
          </a:p>
          <a:p>
            <a:pPr>
              <a:buFontTx/>
              <a:buChar char="-"/>
              <a:defRPr/>
            </a:pPr>
            <a:r>
              <a:rPr lang="es-ES" sz="2400" u="sng" dirty="0">
                <a:solidFill>
                  <a:schemeClr val="tx2"/>
                </a:solidFill>
              </a:rPr>
              <a:t>Volumen minuto ; </a:t>
            </a:r>
            <a:r>
              <a:rPr lang="es-ES" sz="2400" dirty="0">
                <a:solidFill>
                  <a:schemeClr val="tx2"/>
                </a:solidFill>
              </a:rPr>
              <a:t>parámetro cuya evolución va paralela a la de la FR 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 marL="0" indent="0">
              <a:buFontTx/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FEC24-5CA8-2E46-8421-D3874EC5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871B85-1B99-C745-B616-670544C5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125538"/>
            <a:ext cx="11593512" cy="5457825"/>
          </a:xfrm>
        </p:spPr>
        <p:txBody>
          <a:bodyPr/>
          <a:lstStyle/>
          <a:p>
            <a:pPr>
              <a:defRPr/>
            </a:pPr>
            <a:r>
              <a:rPr lang="es-ES" sz="2400" dirty="0">
                <a:solidFill>
                  <a:schemeClr val="tx2"/>
                </a:solidFill>
              </a:rPr>
              <a:t>Curvas flujo, presión y volumen : manifestación de la correcta relación entre el ventilador y el paciente </a:t>
            </a:r>
          </a:p>
          <a:p>
            <a:pPr>
              <a:buFontTx/>
              <a:buChar char="-"/>
              <a:defRPr/>
            </a:pPr>
            <a:r>
              <a:rPr lang="es-ES" sz="2400" dirty="0">
                <a:solidFill>
                  <a:schemeClr val="tx2"/>
                </a:solidFill>
              </a:rPr>
              <a:t>Ocurren en cualquier fase del ciclo ventilatorio ; disparo ( </a:t>
            </a:r>
            <a:r>
              <a:rPr lang="es-ES" sz="2400" dirty="0" err="1">
                <a:solidFill>
                  <a:schemeClr val="tx2"/>
                </a:solidFill>
              </a:rPr>
              <a:t>trigger</a:t>
            </a:r>
            <a:r>
              <a:rPr lang="es-ES" sz="2400" dirty="0">
                <a:solidFill>
                  <a:schemeClr val="tx2"/>
                </a:solidFill>
              </a:rPr>
              <a:t>) , presurización y ciclado.</a:t>
            </a:r>
          </a:p>
          <a:p>
            <a:pPr>
              <a:buFontTx/>
              <a:buChar char="-"/>
              <a:defRPr/>
            </a:pPr>
            <a:r>
              <a:rPr lang="es-ES" sz="2400" dirty="0">
                <a:solidFill>
                  <a:schemeClr val="tx2"/>
                </a:solidFill>
              </a:rPr>
              <a:t>La causa más frecuente de asincronía es la fuga excesiva y la causa más frecuente de fuga tiene su origen en la interfase ; moraleja cuando aparezcan asincronías que afecten a la ventilación del paciente , lo primero en comprobar será la correcta colocación de la mascarilla y el resto de fungible y luego los parámetros programados.</a:t>
            </a:r>
          </a:p>
          <a:p>
            <a:pPr>
              <a:buFontTx/>
              <a:buChar char="-"/>
              <a:defRPr/>
            </a:pPr>
            <a:r>
              <a:rPr lang="es-ES" sz="2400" dirty="0">
                <a:solidFill>
                  <a:schemeClr val="tx2"/>
                </a:solidFill>
              </a:rPr>
              <a:t>Las asincronías ocurren entre el 25-50 % de los pacientes ventilados según el área clínica analizada ; sólo si el índice de asincronía es &gt; del 10% y afecta al correcto devenir de la técnica deberemos intervenir.</a:t>
            </a:r>
          </a:p>
          <a:p>
            <a:pPr marL="0" indent="0">
              <a:buFontTx/>
              <a:buNone/>
              <a:defRPr/>
            </a:pPr>
            <a:r>
              <a:rPr lang="es-ES" sz="2400" dirty="0">
                <a:solidFill>
                  <a:schemeClr val="tx2"/>
                </a:solidFill>
              </a:rPr>
              <a:t>Índice de </a:t>
            </a:r>
            <a:r>
              <a:rPr lang="es-ES" sz="2400" dirty="0" err="1">
                <a:solidFill>
                  <a:schemeClr val="tx2"/>
                </a:solidFill>
              </a:rPr>
              <a:t>asincronias</a:t>
            </a:r>
            <a:r>
              <a:rPr lang="es-ES" sz="2400" dirty="0">
                <a:solidFill>
                  <a:schemeClr val="tx2"/>
                </a:solidFill>
              </a:rPr>
              <a:t> = </a:t>
            </a:r>
            <a:r>
              <a:rPr lang="es-ES" sz="2400" dirty="0" err="1">
                <a:solidFill>
                  <a:schemeClr val="tx2"/>
                </a:solidFill>
              </a:rPr>
              <a:t>Nº</a:t>
            </a:r>
            <a:r>
              <a:rPr lang="es-ES" sz="2400" dirty="0">
                <a:solidFill>
                  <a:schemeClr val="tx2"/>
                </a:solidFill>
              </a:rPr>
              <a:t> total de eventos/ FR total (número de ciclos totales gatillados o no, conducidos o no  realizados por el ventilador)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A0EEA59D-1A08-374A-9F2D-5D663915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013325"/>
            <a:ext cx="8928100" cy="1728788"/>
          </a:xfrm>
          <a:prstGeom prst="roundRect">
            <a:avLst>
              <a:gd name="adj" fmla="val 12310"/>
            </a:avLst>
          </a:prstGeom>
          <a:gradFill rotWithShape="1">
            <a:gsLst>
              <a:gs pos="0">
                <a:srgbClr val="3A7CCB">
                  <a:alpha val="78000"/>
                </a:srgbClr>
              </a:gs>
              <a:gs pos="20000">
                <a:srgbClr val="3C7BC7">
                  <a:alpha val="78000"/>
                </a:srgbClr>
              </a:gs>
              <a:gs pos="100000">
                <a:srgbClr val="2C5D98">
                  <a:alpha val="78000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>
              <a:solidFill>
                <a:srgbClr val="FFFFFF"/>
              </a:solidFill>
            </a:endParaRP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D65C00F4-8A2F-BD4B-B01D-DB87AC00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3644900"/>
            <a:ext cx="8928100" cy="1079500"/>
          </a:xfrm>
          <a:prstGeom prst="roundRect">
            <a:avLst>
              <a:gd name="adj" fmla="val 12310"/>
            </a:avLst>
          </a:prstGeom>
          <a:gradFill rotWithShape="1">
            <a:gsLst>
              <a:gs pos="0">
                <a:srgbClr val="3A7CCB">
                  <a:alpha val="78000"/>
                </a:srgbClr>
              </a:gs>
              <a:gs pos="20000">
                <a:srgbClr val="3C7BC7">
                  <a:alpha val="78000"/>
                </a:srgbClr>
              </a:gs>
              <a:gs pos="100000">
                <a:srgbClr val="2C5D98">
                  <a:alpha val="78000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>
              <a:solidFill>
                <a:srgbClr val="FFFFFF"/>
              </a:solidFill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B677AE-ADD7-E746-9AF3-08C5699F5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981075"/>
            <a:ext cx="8928100" cy="2447925"/>
          </a:xfrm>
          <a:prstGeom prst="roundRect">
            <a:avLst>
              <a:gd name="adj" fmla="val 12310"/>
            </a:avLst>
          </a:prstGeom>
          <a:gradFill rotWithShape="1">
            <a:gsLst>
              <a:gs pos="0">
                <a:srgbClr val="3A7CCB">
                  <a:alpha val="78000"/>
                </a:srgbClr>
              </a:gs>
              <a:gs pos="20000">
                <a:srgbClr val="3C7BC7">
                  <a:alpha val="78000"/>
                </a:srgbClr>
              </a:gs>
              <a:gs pos="100000">
                <a:srgbClr val="2C5D98">
                  <a:alpha val="78000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>
              <a:solidFill>
                <a:srgbClr val="FFFFFF"/>
              </a:solidFill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7B55EAF-2494-F045-B82B-7855E251E168}"/>
              </a:ext>
            </a:extLst>
          </p:cNvPr>
          <p:cNvSpPr/>
          <p:nvPr/>
        </p:nvSpPr>
        <p:spPr>
          <a:xfrm>
            <a:off x="1703388" y="1773238"/>
            <a:ext cx="3744912" cy="792162"/>
          </a:xfrm>
          <a:prstGeom prst="roundRect">
            <a:avLst>
              <a:gd name="adj" fmla="val 305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000" b="1">
                <a:solidFill>
                  <a:srgbClr val="002060"/>
                </a:solidFill>
                <a:cs typeface="ＭＳ Ｐゴシック" charset="0"/>
              </a:rPr>
              <a:t>Disparo</a:t>
            </a:r>
            <a:endParaRPr lang="es-ES" sz="1600" b="1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76DFABA-D324-F247-A467-3A7A9610C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1052513"/>
            <a:ext cx="4897437" cy="647700"/>
          </a:xfrm>
          <a:prstGeom prst="roundRect">
            <a:avLst>
              <a:gd name="adj" fmla="val 30500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b="1">
                <a:solidFill>
                  <a:srgbClr val="002060"/>
                </a:solidFill>
                <a:latin typeface="Arial" panose="020B0604020202020204" pitchFamily="34" charset="0"/>
              </a:rPr>
              <a:t>Esfuerzos ineficaces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9DB57F4-4507-3048-A05C-57DB75B6B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1844675"/>
            <a:ext cx="4897437" cy="647700"/>
          </a:xfrm>
          <a:prstGeom prst="roundRect">
            <a:avLst>
              <a:gd name="adj" fmla="val 30500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b="1">
                <a:solidFill>
                  <a:srgbClr val="002060"/>
                </a:solidFill>
                <a:latin typeface="Arial" panose="020B0604020202020204" pitchFamily="34" charset="0"/>
              </a:rPr>
              <a:t>Doble trigger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ED51D124-FC2D-5345-8D83-882B8D79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2636838"/>
            <a:ext cx="4897437" cy="647700"/>
          </a:xfrm>
          <a:prstGeom prst="roundRect">
            <a:avLst>
              <a:gd name="adj" fmla="val 30500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b="1">
                <a:solidFill>
                  <a:srgbClr val="002060"/>
                </a:solidFill>
                <a:latin typeface="Arial" panose="020B0604020202020204" pitchFamily="34" charset="0"/>
              </a:rPr>
              <a:t>Autotrigger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EA7709DC-B0D2-B34E-9B7F-3B7208245886}"/>
              </a:ext>
            </a:extLst>
          </p:cNvPr>
          <p:cNvSpPr/>
          <p:nvPr/>
        </p:nvSpPr>
        <p:spPr>
          <a:xfrm>
            <a:off x="1703388" y="3789363"/>
            <a:ext cx="3744912" cy="792162"/>
          </a:xfrm>
          <a:prstGeom prst="roundRect">
            <a:avLst>
              <a:gd name="adj" fmla="val 305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x-none" sz="4000" b="1">
                <a:solidFill>
                  <a:srgbClr val="002060"/>
                </a:solidFill>
              </a:rPr>
              <a:t>Presurización</a:t>
            </a:r>
            <a:endParaRPr lang="es-ES" altLang="x-none" sz="16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84298AB-2181-6743-AC82-633191FF2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3860800"/>
            <a:ext cx="4897437" cy="647700"/>
          </a:xfrm>
          <a:prstGeom prst="roundRect">
            <a:avLst>
              <a:gd name="adj" fmla="val 30500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b="1">
                <a:solidFill>
                  <a:srgbClr val="002060"/>
                </a:solidFill>
                <a:latin typeface="Arial" panose="020B0604020202020204" pitchFamily="34" charset="0"/>
              </a:rPr>
              <a:t>Overshooting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AB64B1D5-2AD6-E245-AF95-F3070303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5157788"/>
            <a:ext cx="4897438" cy="647700"/>
          </a:xfrm>
          <a:prstGeom prst="roundRect">
            <a:avLst>
              <a:gd name="adj" fmla="val 30500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b="1">
                <a:solidFill>
                  <a:srgbClr val="002060"/>
                </a:solidFill>
                <a:latin typeface="Arial" panose="020B0604020202020204" pitchFamily="34" charset="0"/>
              </a:rPr>
              <a:t>Ciclo tardío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7398615-78F8-4A4C-B146-8AA9818C7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5949950"/>
            <a:ext cx="4897438" cy="647700"/>
          </a:xfrm>
          <a:prstGeom prst="roundRect">
            <a:avLst>
              <a:gd name="adj" fmla="val 30500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b="1">
                <a:solidFill>
                  <a:srgbClr val="002060"/>
                </a:solidFill>
                <a:latin typeface="Arial" panose="020B0604020202020204" pitchFamily="34" charset="0"/>
              </a:rPr>
              <a:t>Ciclo prematuro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CFCB2D8B-5965-A54C-A975-3B751B63CB91}"/>
              </a:ext>
            </a:extLst>
          </p:cNvPr>
          <p:cNvSpPr/>
          <p:nvPr/>
        </p:nvSpPr>
        <p:spPr>
          <a:xfrm>
            <a:off x="1703388" y="5445125"/>
            <a:ext cx="3744912" cy="792163"/>
          </a:xfrm>
          <a:prstGeom prst="roundRect">
            <a:avLst>
              <a:gd name="adj" fmla="val 305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4000" b="1">
                <a:solidFill>
                  <a:srgbClr val="002060"/>
                </a:solidFill>
                <a:cs typeface="ＭＳ Ｐゴシック" charset="0"/>
              </a:rPr>
              <a:t>Ciclado</a:t>
            </a:r>
            <a:endParaRPr lang="es-ES" sz="1600" b="1">
              <a:solidFill>
                <a:srgbClr val="FFFFFF"/>
              </a:solidFill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Resultado de imagen de CURVAS PRESION FLUJO EN VENTILACION MECANICA NO INVASIVA">
            <a:extLst>
              <a:ext uri="{FF2B5EF4-FFF2-40B4-BE49-F238E27FC236}">
                <a16:creationId xmlns:a16="http://schemas.microsoft.com/office/drawing/2014/main" id="{57908E3E-B081-9440-B032-5FF6709A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855788"/>
            <a:ext cx="109061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D57357A-7356-4C46-8910-E8710D0D745F}"/>
              </a:ext>
            </a:extLst>
          </p:cNvPr>
          <p:cNvSpPr/>
          <p:nvPr/>
        </p:nvSpPr>
        <p:spPr>
          <a:xfrm>
            <a:off x="643467" y="143941"/>
            <a:ext cx="6380184" cy="12324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</a:rPr>
              <a:t>Cuando la relación del paciente con el ventilador no es concurrente , aparecen las </a:t>
            </a:r>
            <a:r>
              <a:rPr lang="es-E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asincronías</a:t>
            </a: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EC8EC61-0655-8A4C-9B93-FEADAE3EA75B}"/>
              </a:ext>
            </a:extLst>
          </p:cNvPr>
          <p:cNvSpPr/>
          <p:nvPr/>
        </p:nvSpPr>
        <p:spPr>
          <a:xfrm>
            <a:off x="7415327" y="157193"/>
            <a:ext cx="4691337" cy="127849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Ante la aparición de una asincronía , lo primero que debemos de mirar es al paciente ; revisaremos la MASCARILLA-CIRCUITO y la existencia de FUGAS. </a:t>
            </a:r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355C0085-47DE-044D-AD80-80C517C6E8A1}"/>
              </a:ext>
            </a:extLst>
          </p:cNvPr>
          <p:cNvSpPr/>
          <p:nvPr/>
        </p:nvSpPr>
        <p:spPr>
          <a:xfrm>
            <a:off x="5270500" y="1993900"/>
            <a:ext cx="431800" cy="3937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2D8F618D-6643-274C-B615-F3FF43808727}"/>
              </a:ext>
            </a:extLst>
          </p:cNvPr>
          <p:cNvSpPr/>
          <p:nvPr/>
        </p:nvSpPr>
        <p:spPr>
          <a:xfrm>
            <a:off x="1600200" y="2849563"/>
            <a:ext cx="431800" cy="3937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DE36F2E8-40B9-0D42-AE61-05383CB25347}"/>
              </a:ext>
            </a:extLst>
          </p:cNvPr>
          <p:cNvSpPr/>
          <p:nvPr/>
        </p:nvSpPr>
        <p:spPr>
          <a:xfrm>
            <a:off x="7067550" y="1916113"/>
            <a:ext cx="431800" cy="3937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6232F8A8-EA52-1A42-ACBE-A853BE72C660}"/>
              </a:ext>
            </a:extLst>
          </p:cNvPr>
          <p:cNvSpPr/>
          <p:nvPr/>
        </p:nvSpPr>
        <p:spPr>
          <a:xfrm>
            <a:off x="1714500" y="5321300"/>
            <a:ext cx="431800" cy="3937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D598E470-9334-B94F-B316-EEA2D9AE1FBB}"/>
              </a:ext>
            </a:extLst>
          </p:cNvPr>
          <p:cNvSpPr/>
          <p:nvPr/>
        </p:nvSpPr>
        <p:spPr>
          <a:xfrm>
            <a:off x="7105650" y="3079750"/>
            <a:ext cx="431800" cy="3937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CDE56C51-FC59-EA45-B338-147EC1854981}"/>
              </a:ext>
            </a:extLst>
          </p:cNvPr>
          <p:cNvSpPr/>
          <p:nvPr/>
        </p:nvSpPr>
        <p:spPr>
          <a:xfrm>
            <a:off x="7105650" y="4351338"/>
            <a:ext cx="431800" cy="3937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8" descr="Imagen que contiene interior, colorido, tienda, oso&#10;&#10;Descripción generada con confianza alta">
            <a:extLst>
              <a:ext uri="{FF2B5EF4-FFF2-40B4-BE49-F238E27FC236}">
                <a16:creationId xmlns:a16="http://schemas.microsoft.com/office/drawing/2014/main" id="{158A6572-7904-CB40-8382-90945A1D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771"/>
          <a:stretch>
            <a:fillRect/>
          </a:stretch>
        </p:blipFill>
        <p:spPr bwMode="auto">
          <a:xfrm>
            <a:off x="8389938" y="1200150"/>
            <a:ext cx="3338512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4C4EFC-C028-EF42-A7DC-2A22B707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225425"/>
            <a:ext cx="8358188" cy="722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b="1" dirty="0">
                <a:latin typeface="Comic Sans MS" panose="030F0702030302020204" pitchFamily="66" charset="0"/>
              </a:rPr>
              <a:t>Qué pretendemos con la monitorización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AB831C-1834-DD4F-985A-E05EF9B0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676400"/>
            <a:ext cx="6423025" cy="4459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s-ES" sz="2400" b="1" dirty="0"/>
              <a:t>Verificar el cumplimiento de la técnica 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sz="2400" b="1" dirty="0"/>
              <a:t>Comprobar la eficacia de la misma : domicilio, consulta, telemedicina.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sz="2400" b="1" dirty="0"/>
              <a:t>Identificar efectos adversos y si es posible adelantarnos a su aparición.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sz="2400" b="1" dirty="0"/>
              <a:t>Confirmar el confort del paciente.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sz="2400" b="1" dirty="0"/>
              <a:t>Ofrecer soluciones técnicas o humanas a los problemas del día a día 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sz="2400" b="1" dirty="0"/>
              <a:t>Reducir la morbilidad asociada a la patología y el número de posibles ingresos.</a:t>
            </a:r>
          </a:p>
        </p:txBody>
      </p:sp>
      <p:sp>
        <p:nvSpPr>
          <p:cNvPr id="13" name="Bocadillo nube: nube 12">
            <a:extLst>
              <a:ext uri="{FF2B5EF4-FFF2-40B4-BE49-F238E27FC236}">
                <a16:creationId xmlns:a16="http://schemas.microsoft.com/office/drawing/2014/main" id="{578A8FF1-053F-F645-BFA0-1827A59CCA5A}"/>
              </a:ext>
            </a:extLst>
          </p:cNvPr>
          <p:cNvSpPr/>
          <p:nvPr/>
        </p:nvSpPr>
        <p:spPr>
          <a:xfrm>
            <a:off x="6458742" y="957403"/>
            <a:ext cx="3164599" cy="1547258"/>
          </a:xfrm>
          <a:prstGeom prst="cloudCallout">
            <a:avLst>
              <a:gd name="adj1" fmla="val 60703"/>
              <a:gd name="adj2" fmla="val 83912"/>
            </a:avLst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</a:rPr>
              <a:t>Y tú lo ves sencillo campeón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1">
            <a:extLst>
              <a:ext uri="{FF2B5EF4-FFF2-40B4-BE49-F238E27FC236}">
                <a16:creationId xmlns:a16="http://schemas.microsoft.com/office/drawing/2014/main" id="{36DF8F63-6DAE-0748-A923-F2DB982C4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246063"/>
            <a:ext cx="101901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ES" b="1" i="1">
                <a:solidFill>
                  <a:srgbClr val="000000"/>
                </a:solidFill>
                <a:latin typeface="Verdana" panose="020B0604030504040204" pitchFamily="34" charset="0"/>
              </a:rPr>
              <a:t>La asincronía ventilación-paciente se define como el desfase de la respiración del paciente (fase neural) y la respiración mecánica (fase asincrónica o mecánica), o bien la incapacidad del flujo del ventilador mecánico para satisfacer las demandas del paciente (asincronía de flujo o fase de flujo)</a:t>
            </a:r>
            <a:endParaRPr lang="es-ES" altLang="es-ES" b="1" i="1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62F56351-05FE-4C40-991E-574EE8DF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597025"/>
            <a:ext cx="734536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C5956C5-A313-454F-8B2C-45FCEE70B396}"/>
              </a:ext>
            </a:extLst>
          </p:cNvPr>
          <p:cNvSpPr/>
          <p:nvPr/>
        </p:nvSpPr>
        <p:spPr>
          <a:xfrm>
            <a:off x="766763" y="3284538"/>
            <a:ext cx="2736850" cy="6492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2"/>
                </a:solidFill>
              </a:rPr>
              <a:t>Otra forma de decírtelo…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4">
            <a:extLst>
              <a:ext uri="{FF2B5EF4-FFF2-40B4-BE49-F238E27FC236}">
                <a16:creationId xmlns:a16="http://schemas.microsoft.com/office/drawing/2014/main" id="{34C43FB8-42EF-474A-AB3F-7A51E52E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21986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solidFill>
                <a:srgbClr val="000000"/>
              </a:solidFill>
            </a:endParaRPr>
          </a:p>
        </p:txBody>
      </p:sp>
      <p:pic>
        <p:nvPicPr>
          <p:cNvPr id="30723" name="Imagen 8">
            <a:extLst>
              <a:ext uri="{FF2B5EF4-FFF2-40B4-BE49-F238E27FC236}">
                <a16:creationId xmlns:a16="http://schemas.microsoft.com/office/drawing/2014/main" id="{9A129365-B82A-1A4E-A077-D2E52911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2703" r="59569" b="19450"/>
          <a:stretch>
            <a:fillRect/>
          </a:stretch>
        </p:blipFill>
        <p:spPr bwMode="auto">
          <a:xfrm>
            <a:off x="985838" y="1471613"/>
            <a:ext cx="45116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Imagen 9">
            <a:extLst>
              <a:ext uri="{FF2B5EF4-FFF2-40B4-BE49-F238E27FC236}">
                <a16:creationId xmlns:a16="http://schemas.microsoft.com/office/drawing/2014/main" id="{D78533D9-ED7A-4A40-AD4C-EEACB47D3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9" t="42703" r="12891" b="19450"/>
          <a:stretch>
            <a:fillRect/>
          </a:stretch>
        </p:blipFill>
        <p:spPr bwMode="auto">
          <a:xfrm>
            <a:off x="7104063" y="1220788"/>
            <a:ext cx="33432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D5094D2-E434-2145-8795-459BB7B0DB9C}"/>
              </a:ext>
            </a:extLst>
          </p:cNvPr>
          <p:cNvSpPr txBox="1">
            <a:spLocks noChangeArrowheads="1"/>
          </p:cNvSpPr>
          <p:nvPr/>
        </p:nvSpPr>
        <p:spPr>
          <a:xfrm>
            <a:off x="1457325" y="106363"/>
            <a:ext cx="9117013" cy="863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_tradnl" sz="4000" b="1" dirty="0">
                <a:solidFill>
                  <a:srgbClr val="072C6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Esfuerzos inspiratorios ineficaces</a:t>
            </a:r>
            <a:endParaRPr lang="es-ES" sz="4000" b="1" dirty="0">
              <a:solidFill>
                <a:srgbClr val="072C6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</p:txBody>
      </p:sp>
      <p:pic>
        <p:nvPicPr>
          <p:cNvPr id="30726" name="Picture 4">
            <a:extLst>
              <a:ext uri="{FF2B5EF4-FFF2-40B4-BE49-F238E27FC236}">
                <a16:creationId xmlns:a16="http://schemas.microsoft.com/office/drawing/2014/main" id="{6D3BAD3B-3D01-B142-A879-A4138878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864100"/>
            <a:ext cx="3184525" cy="15335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1">
            <a:extLst>
              <a:ext uri="{FF2B5EF4-FFF2-40B4-BE49-F238E27FC236}">
                <a16:creationId xmlns:a16="http://schemas.microsoft.com/office/drawing/2014/main" id="{9F1F4AE2-3011-A244-9483-1971C3F67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3" t="30760" r="8946" b="33401"/>
          <a:stretch>
            <a:fillRect/>
          </a:stretch>
        </p:blipFill>
        <p:spPr bwMode="auto">
          <a:xfrm>
            <a:off x="7356475" y="1420813"/>
            <a:ext cx="33416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n 2">
            <a:extLst>
              <a:ext uri="{FF2B5EF4-FFF2-40B4-BE49-F238E27FC236}">
                <a16:creationId xmlns:a16="http://schemas.microsoft.com/office/drawing/2014/main" id="{4E348B99-A2D9-8B4A-823D-A0677CB03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30760" r="57465" b="26448"/>
          <a:stretch>
            <a:fillRect/>
          </a:stretch>
        </p:blipFill>
        <p:spPr bwMode="auto">
          <a:xfrm>
            <a:off x="1200150" y="1244600"/>
            <a:ext cx="455771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18B24BE-CD45-9C41-9610-44EF34C6B7FD}"/>
              </a:ext>
            </a:extLst>
          </p:cNvPr>
          <p:cNvSpPr txBox="1">
            <a:spLocks noChangeArrowheads="1"/>
          </p:cNvSpPr>
          <p:nvPr/>
        </p:nvSpPr>
        <p:spPr>
          <a:xfrm>
            <a:off x="1544638" y="357188"/>
            <a:ext cx="9117012" cy="863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_tradnl" sz="4000" b="1">
                <a:solidFill>
                  <a:srgbClr val="072C6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Doble Trigger</a:t>
            </a:r>
            <a:endParaRPr lang="es-ES" sz="4000" b="1">
              <a:solidFill>
                <a:srgbClr val="072C6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60A8663B-BCE6-9E4D-B23E-3F715CFD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654425"/>
            <a:ext cx="2965450" cy="2846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3017">
            <a:extLst>
              <a:ext uri="{FF2B5EF4-FFF2-40B4-BE49-F238E27FC236}">
                <a16:creationId xmlns:a16="http://schemas.microsoft.com/office/drawing/2014/main" id="{56BF3B29-440A-DA4C-920B-07CB69208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7645" r="25204" b="29744"/>
          <a:stretch>
            <a:fillRect/>
          </a:stretch>
        </p:blipFill>
        <p:spPr bwMode="auto">
          <a:xfrm>
            <a:off x="7315200" y="1101725"/>
            <a:ext cx="332581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31423BC-6F80-2841-A090-23BE094B646D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57188"/>
            <a:ext cx="9117013" cy="863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_tradnl" sz="4000" b="1">
                <a:solidFill>
                  <a:srgbClr val="072C6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Auto-Trigger</a:t>
            </a:r>
            <a:endParaRPr lang="es-ES" sz="4000" b="1">
              <a:solidFill>
                <a:srgbClr val="072C6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</p:txBody>
      </p:sp>
      <p:grpSp>
        <p:nvGrpSpPr>
          <p:cNvPr id="32772" name="Group 4536">
            <a:extLst>
              <a:ext uri="{FF2B5EF4-FFF2-40B4-BE49-F238E27FC236}">
                <a16:creationId xmlns:a16="http://schemas.microsoft.com/office/drawing/2014/main" id="{1C21662A-737D-8D4E-A218-3786FD153EF1}"/>
              </a:ext>
            </a:extLst>
          </p:cNvPr>
          <p:cNvGrpSpPr>
            <a:grpSpLocks/>
          </p:cNvGrpSpPr>
          <p:nvPr/>
        </p:nvGrpSpPr>
        <p:grpSpPr bwMode="auto">
          <a:xfrm>
            <a:off x="7834313" y="3695700"/>
            <a:ext cx="2287587" cy="2060575"/>
            <a:chOff x="2284" y="27"/>
            <a:chExt cx="3410" cy="2862"/>
          </a:xfrm>
        </p:grpSpPr>
        <p:grpSp>
          <p:nvGrpSpPr>
            <p:cNvPr id="32774" name="Group 207">
              <a:extLst>
                <a:ext uri="{FF2B5EF4-FFF2-40B4-BE49-F238E27FC236}">
                  <a16:creationId xmlns:a16="http://schemas.microsoft.com/office/drawing/2014/main" id="{3C4875B8-92A3-EA4C-A50C-4F5D1425E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27"/>
              <a:ext cx="3166" cy="1460"/>
              <a:chOff x="2513" y="27"/>
              <a:chExt cx="3166" cy="1460"/>
            </a:xfrm>
          </p:grpSpPr>
          <p:sp>
            <p:nvSpPr>
              <p:cNvPr id="35585" name="Rectangle 7">
                <a:extLst>
                  <a:ext uri="{FF2B5EF4-FFF2-40B4-BE49-F238E27FC236}">
                    <a16:creationId xmlns:a16="http://schemas.microsoft.com/office/drawing/2014/main" id="{F115E966-5619-D049-8323-89D9A731E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3" y="27"/>
                <a:ext cx="3166" cy="14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es-E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5586" name="Line 8">
                <a:extLst>
                  <a:ext uri="{FF2B5EF4-FFF2-40B4-BE49-F238E27FC236}">
                    <a16:creationId xmlns:a16="http://schemas.microsoft.com/office/drawing/2014/main" id="{096467BB-5E83-6D4F-B54E-7ACDFA852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1367"/>
                <a:ext cx="2606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87" name="Line 9">
                <a:extLst>
                  <a:ext uri="{FF2B5EF4-FFF2-40B4-BE49-F238E27FC236}">
                    <a16:creationId xmlns:a16="http://schemas.microsoft.com/office/drawing/2014/main" id="{BE143599-8546-D047-9094-A78B60BC4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755"/>
                <a:ext cx="2606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88" name="Line 10">
                <a:extLst>
                  <a:ext uri="{FF2B5EF4-FFF2-40B4-BE49-F238E27FC236}">
                    <a16:creationId xmlns:a16="http://schemas.microsoft.com/office/drawing/2014/main" id="{189FACD6-5A17-9C4F-9FFA-CA5286596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448"/>
                <a:ext cx="2606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89" name="Line 11">
                <a:extLst>
                  <a:ext uri="{FF2B5EF4-FFF2-40B4-BE49-F238E27FC236}">
                    <a16:creationId xmlns:a16="http://schemas.microsoft.com/office/drawing/2014/main" id="{89608875-16D4-2E4C-AE43-88A12F9C4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142"/>
                <a:ext cx="2606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0" name="Line 12">
                <a:extLst>
                  <a:ext uri="{FF2B5EF4-FFF2-40B4-BE49-F238E27FC236}">
                    <a16:creationId xmlns:a16="http://schemas.microsoft.com/office/drawing/2014/main" id="{3A0EF353-0356-DE47-A740-0070CD2B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142"/>
                <a:ext cx="1" cy="1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1" name="Line 13">
                <a:extLst>
                  <a:ext uri="{FF2B5EF4-FFF2-40B4-BE49-F238E27FC236}">
                    <a16:creationId xmlns:a16="http://schemas.microsoft.com/office/drawing/2014/main" id="{98FFB0CB-E2D0-E748-A621-980792E35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1367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2" name="Line 14">
                <a:extLst>
                  <a:ext uri="{FF2B5EF4-FFF2-40B4-BE49-F238E27FC236}">
                    <a16:creationId xmlns:a16="http://schemas.microsoft.com/office/drawing/2014/main" id="{562E3088-9E61-5349-8BBD-DA774F848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1061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3" name="Line 15">
                <a:extLst>
                  <a:ext uri="{FF2B5EF4-FFF2-40B4-BE49-F238E27FC236}">
                    <a16:creationId xmlns:a16="http://schemas.microsoft.com/office/drawing/2014/main" id="{193D02F5-640A-AA4B-BF7B-01F597243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755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4" name="Line 16">
                <a:extLst>
                  <a:ext uri="{FF2B5EF4-FFF2-40B4-BE49-F238E27FC236}">
                    <a16:creationId xmlns:a16="http://schemas.microsoft.com/office/drawing/2014/main" id="{4C87B801-4F87-D542-9330-84E8EECAC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44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5" name="Line 17">
                <a:extLst>
                  <a:ext uri="{FF2B5EF4-FFF2-40B4-BE49-F238E27FC236}">
                    <a16:creationId xmlns:a16="http://schemas.microsoft.com/office/drawing/2014/main" id="{1D7CCD76-870F-A247-9B1F-243F7E026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142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6" name="Line 18">
                <a:extLst>
                  <a:ext uri="{FF2B5EF4-FFF2-40B4-BE49-F238E27FC236}">
                    <a16:creationId xmlns:a16="http://schemas.microsoft.com/office/drawing/2014/main" id="{AED8DDA0-B4D2-274F-BB84-605ECCF9D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1061"/>
                <a:ext cx="26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7" name="Line 19">
                <a:extLst>
                  <a:ext uri="{FF2B5EF4-FFF2-40B4-BE49-F238E27FC236}">
                    <a16:creationId xmlns:a16="http://schemas.microsoft.com/office/drawing/2014/main" id="{568E7661-E100-5F47-ADC7-775CBD870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9" y="103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8" name="Line 20">
                <a:extLst>
                  <a:ext uri="{FF2B5EF4-FFF2-40B4-BE49-F238E27FC236}">
                    <a16:creationId xmlns:a16="http://schemas.microsoft.com/office/drawing/2014/main" id="{3BC7E95B-09DA-A649-95F1-5FC0DDAA1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" y="103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99" name="Line 21">
                <a:extLst>
                  <a:ext uri="{FF2B5EF4-FFF2-40B4-BE49-F238E27FC236}">
                    <a16:creationId xmlns:a16="http://schemas.microsoft.com/office/drawing/2014/main" id="{FBC551C9-21EB-3E4A-82A5-01664222A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" y="103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0" name="Line 22">
                <a:extLst>
                  <a:ext uri="{FF2B5EF4-FFF2-40B4-BE49-F238E27FC236}">
                    <a16:creationId xmlns:a16="http://schemas.microsoft.com/office/drawing/2014/main" id="{F36F3640-FEF8-844A-B8B9-814F2CD41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7" y="103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1" name="Line 23">
                <a:extLst>
                  <a:ext uri="{FF2B5EF4-FFF2-40B4-BE49-F238E27FC236}">
                    <a16:creationId xmlns:a16="http://schemas.microsoft.com/office/drawing/2014/main" id="{5E79E690-AA55-184C-8B1B-CBF4B95F5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5" y="103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2" name="Line 24">
                <a:extLst>
                  <a:ext uri="{FF2B5EF4-FFF2-40B4-BE49-F238E27FC236}">
                    <a16:creationId xmlns:a16="http://schemas.microsoft.com/office/drawing/2014/main" id="{C5DD2CB1-9E81-1047-9E21-372A27F3A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3" name="Line 25">
                <a:extLst>
                  <a:ext uri="{FF2B5EF4-FFF2-40B4-BE49-F238E27FC236}">
                    <a16:creationId xmlns:a16="http://schemas.microsoft.com/office/drawing/2014/main" id="{ACAAFE48-5C1F-6C49-936A-627449329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4" name="Freeform 26">
                <a:extLst>
                  <a:ext uri="{FF2B5EF4-FFF2-40B4-BE49-F238E27FC236}">
                    <a16:creationId xmlns:a16="http://schemas.microsoft.com/office/drawing/2014/main" id="{89E1AAF1-A428-4A41-B837-0B70EA6C1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" y="110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5" name="Line 27">
                <a:extLst>
                  <a:ext uri="{FF2B5EF4-FFF2-40B4-BE49-F238E27FC236}">
                    <a16:creationId xmlns:a16="http://schemas.microsoft.com/office/drawing/2014/main" id="{CAE49A18-2C5C-A841-AED7-AC64E82B4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6" name="Freeform 28">
                <a:extLst>
                  <a:ext uri="{FF2B5EF4-FFF2-40B4-BE49-F238E27FC236}">
                    <a16:creationId xmlns:a16="http://schemas.microsoft.com/office/drawing/2014/main" id="{4C99006A-9EE8-A941-BDF7-19930D128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109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7" name="Freeform 29">
                <a:extLst>
                  <a:ext uri="{FF2B5EF4-FFF2-40B4-BE49-F238E27FC236}">
                    <a16:creationId xmlns:a16="http://schemas.microsoft.com/office/drawing/2014/main" id="{CBC8589C-33DB-D54F-B16C-059582CFD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1099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8" name="Freeform 30">
                <a:extLst>
                  <a:ext uri="{FF2B5EF4-FFF2-40B4-BE49-F238E27FC236}">
                    <a16:creationId xmlns:a16="http://schemas.microsoft.com/office/drawing/2014/main" id="{22182117-661D-7E43-B2B4-23D183F1D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110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09" name="Line 31">
                <a:extLst>
                  <a:ext uri="{FF2B5EF4-FFF2-40B4-BE49-F238E27FC236}">
                    <a16:creationId xmlns:a16="http://schemas.microsoft.com/office/drawing/2014/main" id="{1EDA52EA-492D-9D48-A44F-C647240B0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3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0" name="Line 32">
                <a:extLst>
                  <a:ext uri="{FF2B5EF4-FFF2-40B4-BE49-F238E27FC236}">
                    <a16:creationId xmlns:a16="http://schemas.microsoft.com/office/drawing/2014/main" id="{186E916C-84EE-A641-AFDC-F455380CC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3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1" name="Line 33">
                <a:extLst>
                  <a:ext uri="{FF2B5EF4-FFF2-40B4-BE49-F238E27FC236}">
                    <a16:creationId xmlns:a16="http://schemas.microsoft.com/office/drawing/2014/main" id="{B85B1F5D-17F0-734E-ABF4-200B3485A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3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2" name="Line 34">
                <a:extLst>
                  <a:ext uri="{FF2B5EF4-FFF2-40B4-BE49-F238E27FC236}">
                    <a16:creationId xmlns:a16="http://schemas.microsoft.com/office/drawing/2014/main" id="{9F0BD9AA-DE74-BA47-95DD-6C34AC38A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3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3" name="Freeform 35">
                <a:extLst>
                  <a:ext uri="{FF2B5EF4-FFF2-40B4-BE49-F238E27FC236}">
                    <a16:creationId xmlns:a16="http://schemas.microsoft.com/office/drawing/2014/main" id="{C67FF0C9-737B-B44F-92B9-A4B2E041E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110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4" name="Line 36">
                <a:extLst>
                  <a:ext uri="{FF2B5EF4-FFF2-40B4-BE49-F238E27FC236}">
                    <a16:creationId xmlns:a16="http://schemas.microsoft.com/office/drawing/2014/main" id="{E2CB124C-09A4-004D-AD75-C16EE2817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1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5" name="Freeform 37">
                <a:extLst>
                  <a:ext uri="{FF2B5EF4-FFF2-40B4-BE49-F238E27FC236}">
                    <a16:creationId xmlns:a16="http://schemas.microsoft.com/office/drawing/2014/main" id="{4ABCC1F5-F236-574A-9FFD-79D6BAF98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09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6" name="Line 38">
                <a:extLst>
                  <a:ext uri="{FF2B5EF4-FFF2-40B4-BE49-F238E27FC236}">
                    <a16:creationId xmlns:a16="http://schemas.microsoft.com/office/drawing/2014/main" id="{A2B5112C-4FB7-E148-8083-6CB586C24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1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7" name="Freeform 39">
                <a:extLst>
                  <a:ext uri="{FF2B5EF4-FFF2-40B4-BE49-F238E27FC236}">
                    <a16:creationId xmlns:a16="http://schemas.microsoft.com/office/drawing/2014/main" id="{53A97903-E1C4-9546-9E48-0AE8DEA8F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099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8" name="Line 40">
                <a:extLst>
                  <a:ext uri="{FF2B5EF4-FFF2-40B4-BE49-F238E27FC236}">
                    <a16:creationId xmlns:a16="http://schemas.microsoft.com/office/drawing/2014/main" id="{494E5E56-EF75-FD4C-B4F9-06E0D5B43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8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19" name="Line 41">
                <a:extLst>
                  <a:ext uri="{FF2B5EF4-FFF2-40B4-BE49-F238E27FC236}">
                    <a16:creationId xmlns:a16="http://schemas.microsoft.com/office/drawing/2014/main" id="{E297E7A3-44BB-E248-A7A1-E5F4BAD31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8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0" name="Line 42">
                <a:extLst>
                  <a:ext uri="{FF2B5EF4-FFF2-40B4-BE49-F238E27FC236}">
                    <a16:creationId xmlns:a16="http://schemas.microsoft.com/office/drawing/2014/main" id="{46B915CC-A8A7-7A47-8E09-F382D53C6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8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1" name="Line 43">
                <a:extLst>
                  <a:ext uri="{FF2B5EF4-FFF2-40B4-BE49-F238E27FC236}">
                    <a16:creationId xmlns:a16="http://schemas.microsoft.com/office/drawing/2014/main" id="{741CEF9B-8AB8-A04D-A085-ECE99310F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8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2" name="Freeform 44">
                <a:extLst>
                  <a:ext uri="{FF2B5EF4-FFF2-40B4-BE49-F238E27FC236}">
                    <a16:creationId xmlns:a16="http://schemas.microsoft.com/office/drawing/2014/main" id="{194AEB60-C60A-1848-9604-803AE5662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110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3" name="Line 45">
                <a:extLst>
                  <a:ext uri="{FF2B5EF4-FFF2-40B4-BE49-F238E27FC236}">
                    <a16:creationId xmlns:a16="http://schemas.microsoft.com/office/drawing/2014/main" id="{ACC87D8B-91B0-0B43-B99D-FB9083A9E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4" name="Line 46">
                <a:extLst>
                  <a:ext uri="{FF2B5EF4-FFF2-40B4-BE49-F238E27FC236}">
                    <a16:creationId xmlns:a16="http://schemas.microsoft.com/office/drawing/2014/main" id="{B9124F73-BC7D-0F44-8924-C5B802EE0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5" name="Line 47">
                <a:extLst>
                  <a:ext uri="{FF2B5EF4-FFF2-40B4-BE49-F238E27FC236}">
                    <a16:creationId xmlns:a16="http://schemas.microsoft.com/office/drawing/2014/main" id="{05797262-903A-DD40-B56E-DCFC6B752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6" name="Freeform 48">
                <a:extLst>
                  <a:ext uri="{FF2B5EF4-FFF2-40B4-BE49-F238E27FC236}">
                    <a16:creationId xmlns:a16="http://schemas.microsoft.com/office/drawing/2014/main" id="{237EB894-62C1-BE4A-BCDF-B450AFEEE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110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7" name="Line 49">
                <a:extLst>
                  <a:ext uri="{FF2B5EF4-FFF2-40B4-BE49-F238E27FC236}">
                    <a16:creationId xmlns:a16="http://schemas.microsoft.com/office/drawing/2014/main" id="{A178C773-3D1A-F84C-A5B2-FAF73DF42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3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8" name="Line 50">
                <a:extLst>
                  <a:ext uri="{FF2B5EF4-FFF2-40B4-BE49-F238E27FC236}">
                    <a16:creationId xmlns:a16="http://schemas.microsoft.com/office/drawing/2014/main" id="{152D9949-B896-2B40-87A5-559E94B34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3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29" name="Line 51">
                <a:extLst>
                  <a:ext uri="{FF2B5EF4-FFF2-40B4-BE49-F238E27FC236}">
                    <a16:creationId xmlns:a16="http://schemas.microsoft.com/office/drawing/2014/main" id="{6BA7CA5E-3885-0246-8703-284DB0240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3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0" name="Line 52">
                <a:extLst>
                  <a:ext uri="{FF2B5EF4-FFF2-40B4-BE49-F238E27FC236}">
                    <a16:creationId xmlns:a16="http://schemas.microsoft.com/office/drawing/2014/main" id="{8636E4F2-6A87-554E-92A4-58711C526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3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1" name="Freeform 53">
                <a:extLst>
                  <a:ext uri="{FF2B5EF4-FFF2-40B4-BE49-F238E27FC236}">
                    <a16:creationId xmlns:a16="http://schemas.microsoft.com/office/drawing/2014/main" id="{1780FE36-A8AE-4641-BB09-6F41EC75C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110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2" name="Freeform 54">
                <a:extLst>
                  <a:ext uri="{FF2B5EF4-FFF2-40B4-BE49-F238E27FC236}">
                    <a16:creationId xmlns:a16="http://schemas.microsoft.com/office/drawing/2014/main" id="{EA4B3DC1-3DBA-9D4B-AEE5-C6655A5AC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109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3" name="Line 55">
                <a:extLst>
                  <a:ext uri="{FF2B5EF4-FFF2-40B4-BE49-F238E27FC236}">
                    <a16:creationId xmlns:a16="http://schemas.microsoft.com/office/drawing/2014/main" id="{097A9EF3-6898-6A4F-9EDC-A683641DF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0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4" name="Line 56">
                <a:extLst>
                  <a:ext uri="{FF2B5EF4-FFF2-40B4-BE49-F238E27FC236}">
                    <a16:creationId xmlns:a16="http://schemas.microsoft.com/office/drawing/2014/main" id="{C5BC13D9-E2AC-C344-BD27-CF23823E5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0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5" name="Freeform 57">
                <a:extLst>
                  <a:ext uri="{FF2B5EF4-FFF2-40B4-BE49-F238E27FC236}">
                    <a16:creationId xmlns:a16="http://schemas.microsoft.com/office/drawing/2014/main" id="{D1C34DC2-CE37-B546-97B3-ED0045A73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109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6" name="Line 58">
                <a:extLst>
                  <a:ext uri="{FF2B5EF4-FFF2-40B4-BE49-F238E27FC236}">
                    <a16:creationId xmlns:a16="http://schemas.microsoft.com/office/drawing/2014/main" id="{49F788A2-1588-AD4F-AAB2-B30E67857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7" name="Line 59">
                <a:extLst>
                  <a:ext uri="{FF2B5EF4-FFF2-40B4-BE49-F238E27FC236}">
                    <a16:creationId xmlns:a16="http://schemas.microsoft.com/office/drawing/2014/main" id="{BB5CD486-CA4C-B040-B2F2-BD8E38FEF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8" name="Freeform 60">
                <a:extLst>
                  <a:ext uri="{FF2B5EF4-FFF2-40B4-BE49-F238E27FC236}">
                    <a16:creationId xmlns:a16="http://schemas.microsoft.com/office/drawing/2014/main" id="{CD455D39-30A7-4E40-8F81-8B57A88AC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09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39" name="Line 61">
                <a:extLst>
                  <a:ext uri="{FF2B5EF4-FFF2-40B4-BE49-F238E27FC236}">
                    <a16:creationId xmlns:a16="http://schemas.microsoft.com/office/drawing/2014/main" id="{1D7AB052-C4DA-2C40-A1D7-CA081490E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0" name="Freeform 62">
                <a:extLst>
                  <a:ext uri="{FF2B5EF4-FFF2-40B4-BE49-F238E27FC236}">
                    <a16:creationId xmlns:a16="http://schemas.microsoft.com/office/drawing/2014/main" id="{FAEC0875-B395-0C48-9785-53F68DB90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09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1" name="Line 63">
                <a:extLst>
                  <a:ext uri="{FF2B5EF4-FFF2-40B4-BE49-F238E27FC236}">
                    <a16:creationId xmlns:a16="http://schemas.microsoft.com/office/drawing/2014/main" id="{435233C1-9C47-D347-8042-C6C36C48D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5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2" name="Freeform 64">
                <a:extLst>
                  <a:ext uri="{FF2B5EF4-FFF2-40B4-BE49-F238E27FC236}">
                    <a16:creationId xmlns:a16="http://schemas.microsoft.com/office/drawing/2014/main" id="{74CDDC1A-E64D-0742-9345-0CF13D4A5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088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3" name="Line 65">
                <a:extLst>
                  <a:ext uri="{FF2B5EF4-FFF2-40B4-BE49-F238E27FC236}">
                    <a16:creationId xmlns:a16="http://schemas.microsoft.com/office/drawing/2014/main" id="{7DC0C5AA-8C8C-714B-BFBC-CAF7996C7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5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4" name="Freeform 66">
                <a:extLst>
                  <a:ext uri="{FF2B5EF4-FFF2-40B4-BE49-F238E27FC236}">
                    <a16:creationId xmlns:a16="http://schemas.microsoft.com/office/drawing/2014/main" id="{D9BDB783-EF2F-EE4E-9F05-FAB206DA3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08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5" name="Line 67">
                <a:extLst>
                  <a:ext uri="{FF2B5EF4-FFF2-40B4-BE49-F238E27FC236}">
                    <a16:creationId xmlns:a16="http://schemas.microsoft.com/office/drawing/2014/main" id="{8FC79A74-0514-EF4A-A7C6-A50E7235A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6" name="Freeform 68">
                <a:extLst>
                  <a:ext uri="{FF2B5EF4-FFF2-40B4-BE49-F238E27FC236}">
                    <a16:creationId xmlns:a16="http://schemas.microsoft.com/office/drawing/2014/main" id="{25A714F9-B38C-6A4E-AA02-F2D7F7A83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08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7" name="Line 69">
                <a:extLst>
                  <a:ext uri="{FF2B5EF4-FFF2-40B4-BE49-F238E27FC236}">
                    <a16:creationId xmlns:a16="http://schemas.microsoft.com/office/drawing/2014/main" id="{6FFCCAB8-ED67-4A4A-8BDB-FED8CCF0F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8" name="Line 70">
                <a:extLst>
                  <a:ext uri="{FF2B5EF4-FFF2-40B4-BE49-F238E27FC236}">
                    <a16:creationId xmlns:a16="http://schemas.microsoft.com/office/drawing/2014/main" id="{60E1D3DF-B40F-5D42-BC49-9DE9DEA9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49" name="Freeform 71">
                <a:extLst>
                  <a:ext uri="{FF2B5EF4-FFF2-40B4-BE49-F238E27FC236}">
                    <a16:creationId xmlns:a16="http://schemas.microsoft.com/office/drawing/2014/main" id="{FE17F2F5-BB42-B84F-89BB-0F00B90E3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08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0" name="Line 72">
                <a:extLst>
                  <a:ext uri="{FF2B5EF4-FFF2-40B4-BE49-F238E27FC236}">
                    <a16:creationId xmlns:a16="http://schemas.microsoft.com/office/drawing/2014/main" id="{7DA9C1BA-CF08-C340-96D7-C4D976E15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0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1" name="Freeform 73">
                <a:extLst>
                  <a:ext uri="{FF2B5EF4-FFF2-40B4-BE49-F238E27FC236}">
                    <a16:creationId xmlns:a16="http://schemas.microsoft.com/office/drawing/2014/main" id="{C1963A03-26BB-294B-B185-B02CD27A4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107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2" name="Line 74">
                <a:extLst>
                  <a:ext uri="{FF2B5EF4-FFF2-40B4-BE49-F238E27FC236}">
                    <a16:creationId xmlns:a16="http://schemas.microsoft.com/office/drawing/2014/main" id="{F6E3360D-9605-AB47-8E87-67E7E596F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0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3" name="Freeform 75">
                <a:extLst>
                  <a:ext uri="{FF2B5EF4-FFF2-40B4-BE49-F238E27FC236}">
                    <a16:creationId xmlns:a16="http://schemas.microsoft.com/office/drawing/2014/main" id="{DAA51A38-D499-9E42-B20D-12B4460DA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107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4" name="Line 76">
                <a:extLst>
                  <a:ext uri="{FF2B5EF4-FFF2-40B4-BE49-F238E27FC236}">
                    <a16:creationId xmlns:a16="http://schemas.microsoft.com/office/drawing/2014/main" id="{28398EF5-D4FB-B84B-B4EA-11D6D2C06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7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5" name="Freeform 77">
                <a:extLst>
                  <a:ext uri="{FF2B5EF4-FFF2-40B4-BE49-F238E27FC236}">
                    <a16:creationId xmlns:a16="http://schemas.microsoft.com/office/drawing/2014/main" id="{A1EF8BDB-440D-1744-8035-52F89F98F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107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6" name="Line 78">
                <a:extLst>
                  <a:ext uri="{FF2B5EF4-FFF2-40B4-BE49-F238E27FC236}">
                    <a16:creationId xmlns:a16="http://schemas.microsoft.com/office/drawing/2014/main" id="{7041D1DF-9CB7-BB4F-BC5E-2378E5CD3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7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7" name="Line 79">
                <a:extLst>
                  <a:ext uri="{FF2B5EF4-FFF2-40B4-BE49-F238E27FC236}">
                    <a16:creationId xmlns:a16="http://schemas.microsoft.com/office/drawing/2014/main" id="{317C2CFE-091A-0E4D-9A5F-3399670BF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7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8" name="Freeform 80">
                <a:extLst>
                  <a:ext uri="{FF2B5EF4-FFF2-40B4-BE49-F238E27FC236}">
                    <a16:creationId xmlns:a16="http://schemas.microsoft.com/office/drawing/2014/main" id="{E0584484-FFB2-064F-9E89-CCA964FAD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1072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59" name="Freeform 81">
                <a:extLst>
                  <a:ext uri="{FF2B5EF4-FFF2-40B4-BE49-F238E27FC236}">
                    <a16:creationId xmlns:a16="http://schemas.microsoft.com/office/drawing/2014/main" id="{7350A2FF-3559-B94C-8D31-2FE4D6876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" y="107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0" name="Line 82">
                <a:extLst>
                  <a:ext uri="{FF2B5EF4-FFF2-40B4-BE49-F238E27FC236}">
                    <a16:creationId xmlns:a16="http://schemas.microsoft.com/office/drawing/2014/main" id="{E6166F3F-FD18-A846-AC41-36F716392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1" name="Line 83">
                <a:extLst>
                  <a:ext uri="{FF2B5EF4-FFF2-40B4-BE49-F238E27FC236}">
                    <a16:creationId xmlns:a16="http://schemas.microsoft.com/office/drawing/2014/main" id="{DB00127F-5433-904B-8F74-8773ECA69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2" name="Line 84">
                <a:extLst>
                  <a:ext uri="{FF2B5EF4-FFF2-40B4-BE49-F238E27FC236}">
                    <a16:creationId xmlns:a16="http://schemas.microsoft.com/office/drawing/2014/main" id="{B6EA234B-0C31-9D42-999B-08ECF3929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3" name="Freeform 85">
                <a:extLst>
                  <a:ext uri="{FF2B5EF4-FFF2-40B4-BE49-F238E27FC236}">
                    <a16:creationId xmlns:a16="http://schemas.microsoft.com/office/drawing/2014/main" id="{7CAFFD8C-2E79-D544-BD60-74F063C2E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" y="107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4" name="Line 86">
                <a:extLst>
                  <a:ext uri="{FF2B5EF4-FFF2-40B4-BE49-F238E27FC236}">
                    <a16:creationId xmlns:a16="http://schemas.microsoft.com/office/drawing/2014/main" id="{7BDB47C2-A907-3C4E-AD05-1F724F39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2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5" name="Line 87">
                <a:extLst>
                  <a:ext uri="{FF2B5EF4-FFF2-40B4-BE49-F238E27FC236}">
                    <a16:creationId xmlns:a16="http://schemas.microsoft.com/office/drawing/2014/main" id="{597E8EF3-6B39-F643-BAEF-5D4B0B1A0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2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6" name="Line 88">
                <a:extLst>
                  <a:ext uri="{FF2B5EF4-FFF2-40B4-BE49-F238E27FC236}">
                    <a16:creationId xmlns:a16="http://schemas.microsoft.com/office/drawing/2014/main" id="{3681B528-C023-7547-8812-D42215F17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2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7" name="Freeform 89">
                <a:extLst>
                  <a:ext uri="{FF2B5EF4-FFF2-40B4-BE49-F238E27FC236}">
                    <a16:creationId xmlns:a16="http://schemas.microsoft.com/office/drawing/2014/main" id="{FC224D7A-07D7-1F4F-BDDF-D279426CC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107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8" name="Line 90">
                <a:extLst>
                  <a:ext uri="{FF2B5EF4-FFF2-40B4-BE49-F238E27FC236}">
                    <a16:creationId xmlns:a16="http://schemas.microsoft.com/office/drawing/2014/main" id="{F3F98D85-E1B3-0245-90FF-CC1D13C78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9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69" name="Line 91">
                <a:extLst>
                  <a:ext uri="{FF2B5EF4-FFF2-40B4-BE49-F238E27FC236}">
                    <a16:creationId xmlns:a16="http://schemas.microsoft.com/office/drawing/2014/main" id="{E6141F97-37B1-B845-A514-016F39395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9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0" name="Line 92">
                <a:extLst>
                  <a:ext uri="{FF2B5EF4-FFF2-40B4-BE49-F238E27FC236}">
                    <a16:creationId xmlns:a16="http://schemas.microsoft.com/office/drawing/2014/main" id="{117090BA-E38B-464F-ABD4-407C04551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9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1" name="Line 93">
                <a:extLst>
                  <a:ext uri="{FF2B5EF4-FFF2-40B4-BE49-F238E27FC236}">
                    <a16:creationId xmlns:a16="http://schemas.microsoft.com/office/drawing/2014/main" id="{FCBD38D1-0E15-404D-B86E-B97CFD4E0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9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2" name="Freeform 94">
                <a:extLst>
                  <a:ext uri="{FF2B5EF4-FFF2-40B4-BE49-F238E27FC236}">
                    <a16:creationId xmlns:a16="http://schemas.microsoft.com/office/drawing/2014/main" id="{9947ABF4-AC51-494E-9C03-10CAB1A90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07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3" name="Line 95">
                <a:extLst>
                  <a:ext uri="{FF2B5EF4-FFF2-40B4-BE49-F238E27FC236}">
                    <a16:creationId xmlns:a16="http://schemas.microsoft.com/office/drawing/2014/main" id="{EF48F0E8-C95F-D84D-AB15-99A31B606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7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4" name="Line 96">
                <a:extLst>
                  <a:ext uri="{FF2B5EF4-FFF2-40B4-BE49-F238E27FC236}">
                    <a16:creationId xmlns:a16="http://schemas.microsoft.com/office/drawing/2014/main" id="{6BA67EC4-E5D7-3347-8661-4F42DB622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7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5" name="Freeform 97">
                <a:extLst>
                  <a:ext uri="{FF2B5EF4-FFF2-40B4-BE49-F238E27FC236}">
                    <a16:creationId xmlns:a16="http://schemas.microsoft.com/office/drawing/2014/main" id="{FCE9F650-5F67-694C-88C8-C2C472E0E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07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6" name="Freeform 98">
                <a:extLst>
                  <a:ext uri="{FF2B5EF4-FFF2-40B4-BE49-F238E27FC236}">
                    <a16:creationId xmlns:a16="http://schemas.microsoft.com/office/drawing/2014/main" id="{A7DFDA58-7EED-6544-8BAE-6DD9980D2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07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7" name="Line 99">
                <a:extLst>
                  <a:ext uri="{FF2B5EF4-FFF2-40B4-BE49-F238E27FC236}">
                    <a16:creationId xmlns:a16="http://schemas.microsoft.com/office/drawing/2014/main" id="{F418C274-731E-D144-A955-35C659A36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8" name="Line 100">
                <a:extLst>
                  <a:ext uri="{FF2B5EF4-FFF2-40B4-BE49-F238E27FC236}">
                    <a16:creationId xmlns:a16="http://schemas.microsoft.com/office/drawing/2014/main" id="{68AF9A6F-7A13-294B-BBF1-3A39E6CFF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79" name="Line 101">
                <a:extLst>
                  <a:ext uri="{FF2B5EF4-FFF2-40B4-BE49-F238E27FC236}">
                    <a16:creationId xmlns:a16="http://schemas.microsoft.com/office/drawing/2014/main" id="{AD927A75-13E3-8A4A-9653-CCB8E2A92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0" name="Line 102">
                <a:extLst>
                  <a:ext uri="{FF2B5EF4-FFF2-40B4-BE49-F238E27FC236}">
                    <a16:creationId xmlns:a16="http://schemas.microsoft.com/office/drawing/2014/main" id="{49A832E1-D9BE-B54E-87AB-237D84B69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1" name="Freeform 103">
                <a:extLst>
                  <a:ext uri="{FF2B5EF4-FFF2-40B4-BE49-F238E27FC236}">
                    <a16:creationId xmlns:a16="http://schemas.microsoft.com/office/drawing/2014/main" id="{A32C31A5-05A6-EE4B-9138-CA93654FE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07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2" name="Line 104">
                <a:extLst>
                  <a:ext uri="{FF2B5EF4-FFF2-40B4-BE49-F238E27FC236}">
                    <a16:creationId xmlns:a16="http://schemas.microsoft.com/office/drawing/2014/main" id="{A905A6D2-DA11-3042-BAE7-3C7C2FB13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3" name="Line 105">
                <a:extLst>
                  <a:ext uri="{FF2B5EF4-FFF2-40B4-BE49-F238E27FC236}">
                    <a16:creationId xmlns:a16="http://schemas.microsoft.com/office/drawing/2014/main" id="{1DAD3D86-844E-0649-96F1-78FD7A4AB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4" name="Line 106">
                <a:extLst>
                  <a:ext uri="{FF2B5EF4-FFF2-40B4-BE49-F238E27FC236}">
                    <a16:creationId xmlns:a16="http://schemas.microsoft.com/office/drawing/2014/main" id="{96D7F983-C68F-B443-A5C3-A811643C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5" name="Freeform 107">
                <a:extLst>
                  <a:ext uri="{FF2B5EF4-FFF2-40B4-BE49-F238E27FC236}">
                    <a16:creationId xmlns:a16="http://schemas.microsoft.com/office/drawing/2014/main" id="{086FF668-49C7-034C-A745-8F7440EC0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107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6" name="Freeform 108">
                <a:extLst>
                  <a:ext uri="{FF2B5EF4-FFF2-40B4-BE49-F238E27FC236}">
                    <a16:creationId xmlns:a16="http://schemas.microsoft.com/office/drawing/2014/main" id="{7687FED7-A123-544A-B4F9-E6D615D90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07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7" name="Line 109">
                <a:extLst>
                  <a:ext uri="{FF2B5EF4-FFF2-40B4-BE49-F238E27FC236}">
                    <a16:creationId xmlns:a16="http://schemas.microsoft.com/office/drawing/2014/main" id="{7B142D60-2371-7A43-A247-B7A3141C0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8" name="Line 110">
                <a:extLst>
                  <a:ext uri="{FF2B5EF4-FFF2-40B4-BE49-F238E27FC236}">
                    <a16:creationId xmlns:a16="http://schemas.microsoft.com/office/drawing/2014/main" id="{35FA9306-CC1B-BF48-9F73-40FE3D3C9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89" name="Line 111">
                <a:extLst>
                  <a:ext uri="{FF2B5EF4-FFF2-40B4-BE49-F238E27FC236}">
                    <a16:creationId xmlns:a16="http://schemas.microsoft.com/office/drawing/2014/main" id="{D065A264-15D8-354B-BBA4-090256C39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0" name="Freeform 112">
                <a:extLst>
                  <a:ext uri="{FF2B5EF4-FFF2-40B4-BE49-F238E27FC236}">
                    <a16:creationId xmlns:a16="http://schemas.microsoft.com/office/drawing/2014/main" id="{39933B62-066A-1845-A3EE-90138306D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08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1" name="Freeform 113">
                <a:extLst>
                  <a:ext uri="{FF2B5EF4-FFF2-40B4-BE49-F238E27FC236}">
                    <a16:creationId xmlns:a16="http://schemas.microsoft.com/office/drawing/2014/main" id="{646E1CE4-9844-324C-B80C-3ADCC4903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08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2" name="Line 114">
                <a:extLst>
                  <a:ext uri="{FF2B5EF4-FFF2-40B4-BE49-F238E27FC236}">
                    <a16:creationId xmlns:a16="http://schemas.microsoft.com/office/drawing/2014/main" id="{346C82F2-F62B-0D4A-B3DB-54DFA216A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6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3" name="Line 115">
                <a:extLst>
                  <a:ext uri="{FF2B5EF4-FFF2-40B4-BE49-F238E27FC236}">
                    <a16:creationId xmlns:a16="http://schemas.microsoft.com/office/drawing/2014/main" id="{F2A57A66-C995-454B-B6F9-F4BA13E45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6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4" name="Freeform 116">
                <a:extLst>
                  <a:ext uri="{FF2B5EF4-FFF2-40B4-BE49-F238E27FC236}">
                    <a16:creationId xmlns:a16="http://schemas.microsoft.com/office/drawing/2014/main" id="{28A7CEF8-13F0-A147-89A2-231AC94DD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08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5" name="Line 117">
                <a:extLst>
                  <a:ext uri="{FF2B5EF4-FFF2-40B4-BE49-F238E27FC236}">
                    <a16:creationId xmlns:a16="http://schemas.microsoft.com/office/drawing/2014/main" id="{5F0BD617-643C-D14F-B4A7-3CDCE7930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6" name="Line 118">
                <a:extLst>
                  <a:ext uri="{FF2B5EF4-FFF2-40B4-BE49-F238E27FC236}">
                    <a16:creationId xmlns:a16="http://schemas.microsoft.com/office/drawing/2014/main" id="{592E981F-7651-0C42-913B-1EEAAA3B3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7" name="Line 119">
                <a:extLst>
                  <a:ext uri="{FF2B5EF4-FFF2-40B4-BE49-F238E27FC236}">
                    <a16:creationId xmlns:a16="http://schemas.microsoft.com/office/drawing/2014/main" id="{36B37594-4DB6-2F40-884A-B2B866B8A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8" name="Line 120">
                <a:extLst>
                  <a:ext uri="{FF2B5EF4-FFF2-40B4-BE49-F238E27FC236}">
                    <a16:creationId xmlns:a16="http://schemas.microsoft.com/office/drawing/2014/main" id="{7394EC95-6DCE-7543-AE83-BFC769199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99" name="Freeform 121">
                <a:extLst>
                  <a:ext uri="{FF2B5EF4-FFF2-40B4-BE49-F238E27FC236}">
                    <a16:creationId xmlns:a16="http://schemas.microsoft.com/office/drawing/2014/main" id="{B2C1BC49-7C45-3E4D-A4C2-5AA92FAC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08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0" name="Line 122">
                <a:extLst>
                  <a:ext uri="{FF2B5EF4-FFF2-40B4-BE49-F238E27FC236}">
                    <a16:creationId xmlns:a16="http://schemas.microsoft.com/office/drawing/2014/main" id="{CDC3BAB2-A3D4-C04C-963B-1EC0F4827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1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1" name="Line 123">
                <a:extLst>
                  <a:ext uri="{FF2B5EF4-FFF2-40B4-BE49-F238E27FC236}">
                    <a16:creationId xmlns:a16="http://schemas.microsoft.com/office/drawing/2014/main" id="{2EF34F32-F61C-C147-833B-BB969A6E0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1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2" name="Line 124">
                <a:extLst>
                  <a:ext uri="{FF2B5EF4-FFF2-40B4-BE49-F238E27FC236}">
                    <a16:creationId xmlns:a16="http://schemas.microsoft.com/office/drawing/2014/main" id="{0212937F-7DA3-094C-BB75-D0DE98071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1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3" name="Freeform 125">
                <a:extLst>
                  <a:ext uri="{FF2B5EF4-FFF2-40B4-BE49-F238E27FC236}">
                    <a16:creationId xmlns:a16="http://schemas.microsoft.com/office/drawing/2014/main" id="{DFEC4149-5E61-0A4F-89E2-E8EF25E29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08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4" name="Line 126">
                <a:extLst>
                  <a:ext uri="{FF2B5EF4-FFF2-40B4-BE49-F238E27FC236}">
                    <a16:creationId xmlns:a16="http://schemas.microsoft.com/office/drawing/2014/main" id="{22DB60BD-9807-2E43-9422-DB8591094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5" name="Line 127">
                <a:extLst>
                  <a:ext uri="{FF2B5EF4-FFF2-40B4-BE49-F238E27FC236}">
                    <a16:creationId xmlns:a16="http://schemas.microsoft.com/office/drawing/2014/main" id="{5C4B6029-90AE-F844-87BB-B5F7A6801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6" name="Line 128">
                <a:extLst>
                  <a:ext uri="{FF2B5EF4-FFF2-40B4-BE49-F238E27FC236}">
                    <a16:creationId xmlns:a16="http://schemas.microsoft.com/office/drawing/2014/main" id="{7732E920-24AB-414F-85F0-E63B879F8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7" name="Line 129">
                <a:extLst>
                  <a:ext uri="{FF2B5EF4-FFF2-40B4-BE49-F238E27FC236}">
                    <a16:creationId xmlns:a16="http://schemas.microsoft.com/office/drawing/2014/main" id="{118D3FBF-1E72-C14D-816C-7390EF03D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8" name="Freeform 130">
                <a:extLst>
                  <a:ext uri="{FF2B5EF4-FFF2-40B4-BE49-F238E27FC236}">
                    <a16:creationId xmlns:a16="http://schemas.microsoft.com/office/drawing/2014/main" id="{D15E3322-E0AE-0247-9A5B-73DBA6E8A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108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09" name="Line 131">
                <a:extLst>
                  <a:ext uri="{FF2B5EF4-FFF2-40B4-BE49-F238E27FC236}">
                    <a16:creationId xmlns:a16="http://schemas.microsoft.com/office/drawing/2014/main" id="{599BDFB3-9EC8-1D4A-B793-617AF3CB4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0" name="Line 132">
                <a:extLst>
                  <a:ext uri="{FF2B5EF4-FFF2-40B4-BE49-F238E27FC236}">
                    <a16:creationId xmlns:a16="http://schemas.microsoft.com/office/drawing/2014/main" id="{E6148A7A-3470-374A-8B61-1806E0B17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1" name="Line 133">
                <a:extLst>
                  <a:ext uri="{FF2B5EF4-FFF2-40B4-BE49-F238E27FC236}">
                    <a16:creationId xmlns:a16="http://schemas.microsoft.com/office/drawing/2014/main" id="{21E40E41-24BC-764D-A7DC-426BAE088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2" name="Freeform 134">
                <a:extLst>
                  <a:ext uri="{FF2B5EF4-FFF2-40B4-BE49-F238E27FC236}">
                    <a16:creationId xmlns:a16="http://schemas.microsoft.com/office/drawing/2014/main" id="{407B764D-2186-6D43-99BF-797B1C41E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08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3" name="Line 135">
                <a:extLst>
                  <a:ext uri="{FF2B5EF4-FFF2-40B4-BE49-F238E27FC236}">
                    <a16:creationId xmlns:a16="http://schemas.microsoft.com/office/drawing/2014/main" id="{8B2E3592-5C3D-1A4B-A0CC-E65CAD75B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3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4" name="Freeform 136">
                <a:extLst>
                  <a:ext uri="{FF2B5EF4-FFF2-40B4-BE49-F238E27FC236}">
                    <a16:creationId xmlns:a16="http://schemas.microsoft.com/office/drawing/2014/main" id="{7563082A-682E-A440-9692-04EF42A16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08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5" name="Freeform 137">
                <a:extLst>
                  <a:ext uri="{FF2B5EF4-FFF2-40B4-BE49-F238E27FC236}">
                    <a16:creationId xmlns:a16="http://schemas.microsoft.com/office/drawing/2014/main" id="{7F9A82A1-76C2-1D41-B023-BF8C1EB75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08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6" name="Freeform 138">
                <a:extLst>
                  <a:ext uri="{FF2B5EF4-FFF2-40B4-BE49-F238E27FC236}">
                    <a16:creationId xmlns:a16="http://schemas.microsoft.com/office/drawing/2014/main" id="{9F5FFA2A-A0A4-B743-BC74-A01A8D139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08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7" name="Freeform 139">
                <a:extLst>
                  <a:ext uri="{FF2B5EF4-FFF2-40B4-BE49-F238E27FC236}">
                    <a16:creationId xmlns:a16="http://schemas.microsoft.com/office/drawing/2014/main" id="{EA6FEDC7-0DBE-7E48-8E38-A8388207E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08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8" name="Line 140">
                <a:extLst>
                  <a:ext uri="{FF2B5EF4-FFF2-40B4-BE49-F238E27FC236}">
                    <a16:creationId xmlns:a16="http://schemas.microsoft.com/office/drawing/2014/main" id="{1EE4DBDC-D2C8-854E-AAED-E0B5CCF7E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0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19" name="Line 141">
                <a:extLst>
                  <a:ext uri="{FF2B5EF4-FFF2-40B4-BE49-F238E27FC236}">
                    <a16:creationId xmlns:a16="http://schemas.microsoft.com/office/drawing/2014/main" id="{E5069D04-8609-994C-B804-1CC73D1F4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0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0" name="Line 142">
                <a:extLst>
                  <a:ext uri="{FF2B5EF4-FFF2-40B4-BE49-F238E27FC236}">
                    <a16:creationId xmlns:a16="http://schemas.microsoft.com/office/drawing/2014/main" id="{2CFB3C0B-F61E-C94D-9938-7A4E0B089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0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1" name="Freeform 143">
                <a:extLst>
                  <a:ext uri="{FF2B5EF4-FFF2-40B4-BE49-F238E27FC236}">
                    <a16:creationId xmlns:a16="http://schemas.microsoft.com/office/drawing/2014/main" id="{4C31A5F6-CE53-5F45-BC1B-65A05C02A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108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2" name="Line 144">
                <a:extLst>
                  <a:ext uri="{FF2B5EF4-FFF2-40B4-BE49-F238E27FC236}">
                    <a16:creationId xmlns:a16="http://schemas.microsoft.com/office/drawing/2014/main" id="{66A97EA2-E9B0-8943-A05F-D9837E894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3" name="Line 145">
                <a:extLst>
                  <a:ext uri="{FF2B5EF4-FFF2-40B4-BE49-F238E27FC236}">
                    <a16:creationId xmlns:a16="http://schemas.microsoft.com/office/drawing/2014/main" id="{F4D6603F-F394-CB40-8967-78CD6299B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4" name="Freeform 146">
                <a:extLst>
                  <a:ext uri="{FF2B5EF4-FFF2-40B4-BE49-F238E27FC236}">
                    <a16:creationId xmlns:a16="http://schemas.microsoft.com/office/drawing/2014/main" id="{BB9B3E3D-8962-DB45-B911-761E97B3B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107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5" name="Freeform 147">
                <a:extLst>
                  <a:ext uri="{FF2B5EF4-FFF2-40B4-BE49-F238E27FC236}">
                    <a16:creationId xmlns:a16="http://schemas.microsoft.com/office/drawing/2014/main" id="{D409FC2D-DD38-D046-8273-DFA630FB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107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6" name="Freeform 148">
                <a:extLst>
                  <a:ext uri="{FF2B5EF4-FFF2-40B4-BE49-F238E27FC236}">
                    <a16:creationId xmlns:a16="http://schemas.microsoft.com/office/drawing/2014/main" id="{89C53DAE-027A-8546-8F5A-FD5B092A1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107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7" name="Line 149">
                <a:extLst>
                  <a:ext uri="{FF2B5EF4-FFF2-40B4-BE49-F238E27FC236}">
                    <a16:creationId xmlns:a16="http://schemas.microsoft.com/office/drawing/2014/main" id="{69917B84-5CCE-E944-88B7-45F664820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8" name="Line 150">
                <a:extLst>
                  <a:ext uri="{FF2B5EF4-FFF2-40B4-BE49-F238E27FC236}">
                    <a16:creationId xmlns:a16="http://schemas.microsoft.com/office/drawing/2014/main" id="{48D7DBD1-B0CA-904C-AF0B-2E8F178CC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29" name="Line 151">
                <a:extLst>
                  <a:ext uri="{FF2B5EF4-FFF2-40B4-BE49-F238E27FC236}">
                    <a16:creationId xmlns:a16="http://schemas.microsoft.com/office/drawing/2014/main" id="{88DE3056-14F3-144F-9A48-2DF054780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0" name="Freeform 152">
                <a:extLst>
                  <a:ext uri="{FF2B5EF4-FFF2-40B4-BE49-F238E27FC236}">
                    <a16:creationId xmlns:a16="http://schemas.microsoft.com/office/drawing/2014/main" id="{EE70C44D-70E7-F546-95C1-2EA6CF369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07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1" name="Line 153">
                <a:extLst>
                  <a:ext uri="{FF2B5EF4-FFF2-40B4-BE49-F238E27FC236}">
                    <a16:creationId xmlns:a16="http://schemas.microsoft.com/office/drawing/2014/main" id="{3F8CB02A-2CC0-D946-A536-D48526860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2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2" name="Freeform 154">
                <a:extLst>
                  <a:ext uri="{FF2B5EF4-FFF2-40B4-BE49-F238E27FC236}">
                    <a16:creationId xmlns:a16="http://schemas.microsoft.com/office/drawing/2014/main" id="{DF423E6F-E3E0-BE44-A541-8E4A2FD7A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07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3" name="Line 155">
                <a:extLst>
                  <a:ext uri="{FF2B5EF4-FFF2-40B4-BE49-F238E27FC236}">
                    <a16:creationId xmlns:a16="http://schemas.microsoft.com/office/drawing/2014/main" id="{FAA1BA48-E4EC-D146-88CE-5644AC414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2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4" name="Line 156">
                <a:extLst>
                  <a:ext uri="{FF2B5EF4-FFF2-40B4-BE49-F238E27FC236}">
                    <a16:creationId xmlns:a16="http://schemas.microsoft.com/office/drawing/2014/main" id="{B7679F39-A71C-A947-B3AE-91F5BA9B2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2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5" name="Freeform 157">
                <a:extLst>
                  <a:ext uri="{FF2B5EF4-FFF2-40B4-BE49-F238E27FC236}">
                    <a16:creationId xmlns:a16="http://schemas.microsoft.com/office/drawing/2014/main" id="{64274568-FD04-E64F-99C4-1BB479A32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066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6" name="Line 158">
                <a:extLst>
                  <a:ext uri="{FF2B5EF4-FFF2-40B4-BE49-F238E27FC236}">
                    <a16:creationId xmlns:a16="http://schemas.microsoft.com/office/drawing/2014/main" id="{431D30CF-9C44-ED43-9744-6711EC319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0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7" name="Line 159">
                <a:extLst>
                  <a:ext uri="{FF2B5EF4-FFF2-40B4-BE49-F238E27FC236}">
                    <a16:creationId xmlns:a16="http://schemas.microsoft.com/office/drawing/2014/main" id="{EB21A439-57E9-064D-9679-B61D8DD5F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0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8" name="Line 160">
                <a:extLst>
                  <a:ext uri="{FF2B5EF4-FFF2-40B4-BE49-F238E27FC236}">
                    <a16:creationId xmlns:a16="http://schemas.microsoft.com/office/drawing/2014/main" id="{90E67727-1112-414D-B052-658576519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0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39" name="Freeform 161">
                <a:extLst>
                  <a:ext uri="{FF2B5EF4-FFF2-40B4-BE49-F238E27FC236}">
                    <a16:creationId xmlns:a16="http://schemas.microsoft.com/office/drawing/2014/main" id="{5FDAC76B-2136-3C4E-89DE-878976979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1061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0" name="Line 162">
                <a:extLst>
                  <a:ext uri="{FF2B5EF4-FFF2-40B4-BE49-F238E27FC236}">
                    <a16:creationId xmlns:a16="http://schemas.microsoft.com/office/drawing/2014/main" id="{CA6AED42-EA34-9846-85BB-3969DEB6C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7" y="106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1" name="Line 163">
                <a:extLst>
                  <a:ext uri="{FF2B5EF4-FFF2-40B4-BE49-F238E27FC236}">
                    <a16:creationId xmlns:a16="http://schemas.microsoft.com/office/drawing/2014/main" id="{2D8E8A66-7BB7-F549-AD24-C600060DE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7" y="106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2" name="Line 164">
                <a:extLst>
                  <a:ext uri="{FF2B5EF4-FFF2-40B4-BE49-F238E27FC236}">
                    <a16:creationId xmlns:a16="http://schemas.microsoft.com/office/drawing/2014/main" id="{7666248A-0C0D-5C4D-B93B-BA5D0E2E6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7" y="106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3" name="Freeform 165">
                <a:extLst>
                  <a:ext uri="{FF2B5EF4-FFF2-40B4-BE49-F238E27FC236}">
                    <a16:creationId xmlns:a16="http://schemas.microsoft.com/office/drawing/2014/main" id="{EE089E13-7E6C-EB48-8A12-19F4A4FBC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105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4" name="Freeform 166">
                <a:extLst>
                  <a:ext uri="{FF2B5EF4-FFF2-40B4-BE49-F238E27FC236}">
                    <a16:creationId xmlns:a16="http://schemas.microsoft.com/office/drawing/2014/main" id="{673EFB03-FA30-064C-8B98-9605D46B3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105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5" name="Freeform 167">
                <a:extLst>
                  <a:ext uri="{FF2B5EF4-FFF2-40B4-BE49-F238E27FC236}">
                    <a16:creationId xmlns:a16="http://schemas.microsoft.com/office/drawing/2014/main" id="{D5518D07-2992-8A44-B14F-5291EEA9E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05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6" name="Line 168">
                <a:extLst>
                  <a:ext uri="{FF2B5EF4-FFF2-40B4-BE49-F238E27FC236}">
                    <a16:creationId xmlns:a16="http://schemas.microsoft.com/office/drawing/2014/main" id="{AA80CBD9-F946-3040-B2BF-227EBE4B5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105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7" name="Line 169">
                <a:extLst>
                  <a:ext uri="{FF2B5EF4-FFF2-40B4-BE49-F238E27FC236}">
                    <a16:creationId xmlns:a16="http://schemas.microsoft.com/office/drawing/2014/main" id="{5B7864FC-A344-394F-B47E-C34601CA8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4" y="1044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8" name="Freeform 170">
                <a:extLst>
                  <a:ext uri="{FF2B5EF4-FFF2-40B4-BE49-F238E27FC236}">
                    <a16:creationId xmlns:a16="http://schemas.microsoft.com/office/drawing/2014/main" id="{95E46BA2-A6D1-4941-A7DE-539CCFCDD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039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49" name="Line 171">
                <a:extLst>
                  <a:ext uri="{FF2B5EF4-FFF2-40B4-BE49-F238E27FC236}">
                    <a16:creationId xmlns:a16="http://schemas.microsoft.com/office/drawing/2014/main" id="{78DD1535-1DD7-5844-BAA5-8DD068CB2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2" y="1033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0" name="Line 172">
                <a:extLst>
                  <a:ext uri="{FF2B5EF4-FFF2-40B4-BE49-F238E27FC236}">
                    <a16:creationId xmlns:a16="http://schemas.microsoft.com/office/drawing/2014/main" id="{C7C9B4FA-8745-1E42-B157-70CD1D87B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2" y="1028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1" name="Line 173">
                <a:extLst>
                  <a:ext uri="{FF2B5EF4-FFF2-40B4-BE49-F238E27FC236}">
                    <a16:creationId xmlns:a16="http://schemas.microsoft.com/office/drawing/2014/main" id="{87D9B5CB-A289-E146-B6FA-36F86DFC6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2" y="1017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2" name="Line 174">
                <a:extLst>
                  <a:ext uri="{FF2B5EF4-FFF2-40B4-BE49-F238E27FC236}">
                    <a16:creationId xmlns:a16="http://schemas.microsoft.com/office/drawing/2014/main" id="{5DC03F37-8F84-234B-857D-61D793D29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2" y="1012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3" name="Freeform 175">
                <a:extLst>
                  <a:ext uri="{FF2B5EF4-FFF2-40B4-BE49-F238E27FC236}">
                    <a16:creationId xmlns:a16="http://schemas.microsoft.com/office/drawing/2014/main" id="{3BD636FC-01AE-1B4D-9827-8BD0E7C4E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006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4" name="Line 176">
                <a:extLst>
                  <a:ext uri="{FF2B5EF4-FFF2-40B4-BE49-F238E27FC236}">
                    <a16:creationId xmlns:a16="http://schemas.microsoft.com/office/drawing/2014/main" id="{9EBD2240-F19A-7040-B60A-E4DA8335A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9" y="100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5" name="Line 177">
                <a:extLst>
                  <a:ext uri="{FF2B5EF4-FFF2-40B4-BE49-F238E27FC236}">
                    <a16:creationId xmlns:a16="http://schemas.microsoft.com/office/drawing/2014/main" id="{94B3BC1E-ECA8-B247-BDDD-9BBC42058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9" y="99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6" name="Line 178">
                <a:extLst>
                  <a:ext uri="{FF2B5EF4-FFF2-40B4-BE49-F238E27FC236}">
                    <a16:creationId xmlns:a16="http://schemas.microsoft.com/office/drawing/2014/main" id="{20180EF4-0C02-8A41-99D3-6D39942D4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9" y="973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7" name="Freeform 179">
                <a:extLst>
                  <a:ext uri="{FF2B5EF4-FFF2-40B4-BE49-F238E27FC236}">
                    <a16:creationId xmlns:a16="http://schemas.microsoft.com/office/drawing/2014/main" id="{D7DC8B99-8FBB-7A46-9951-0FB807757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957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8" name="Line 180">
                <a:extLst>
                  <a:ext uri="{FF2B5EF4-FFF2-40B4-BE49-F238E27FC236}">
                    <a16:creationId xmlns:a16="http://schemas.microsoft.com/office/drawing/2014/main" id="{466010E3-34D3-9E4C-9483-548E9B378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941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59" name="Freeform 181">
                <a:extLst>
                  <a:ext uri="{FF2B5EF4-FFF2-40B4-BE49-F238E27FC236}">
                    <a16:creationId xmlns:a16="http://schemas.microsoft.com/office/drawing/2014/main" id="{8ECA4B58-DFE7-D14D-AB1A-0C3D2379F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919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0" name="Line 182">
                <a:extLst>
                  <a:ext uri="{FF2B5EF4-FFF2-40B4-BE49-F238E27FC236}">
                    <a16:creationId xmlns:a16="http://schemas.microsoft.com/office/drawing/2014/main" id="{FE03F7A4-3967-9445-BF03-57DE99339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902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1" name="Line 183">
                <a:extLst>
                  <a:ext uri="{FF2B5EF4-FFF2-40B4-BE49-F238E27FC236}">
                    <a16:creationId xmlns:a16="http://schemas.microsoft.com/office/drawing/2014/main" id="{647A6D06-9EC4-7A45-8F7D-133566943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880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2" name="Freeform 184">
                <a:extLst>
                  <a:ext uri="{FF2B5EF4-FFF2-40B4-BE49-F238E27FC236}">
                    <a16:creationId xmlns:a16="http://schemas.microsoft.com/office/drawing/2014/main" id="{F944AEF5-70BE-9A47-9A82-7C7D9BE8C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859"/>
                <a:ext cx="8" cy="21"/>
              </a:xfrm>
              <a:custGeom>
                <a:avLst/>
                <a:gdLst>
                  <a:gd name="T0" fmla="*/ 0 w 8"/>
                  <a:gd name="T1" fmla="*/ 21 h 21"/>
                  <a:gd name="T2" fmla="*/ 0 w 8"/>
                  <a:gd name="T3" fmla="*/ 10 h 21"/>
                  <a:gd name="T4" fmla="*/ 8 w 8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1"/>
                  <a:gd name="T11" fmla="*/ 8 w 8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1">
                    <a:moveTo>
                      <a:pt x="0" y="21"/>
                    </a:move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3" name="Line 185">
                <a:extLst>
                  <a:ext uri="{FF2B5EF4-FFF2-40B4-BE49-F238E27FC236}">
                    <a16:creationId xmlns:a16="http://schemas.microsoft.com/office/drawing/2014/main" id="{14BBF10A-718A-CA4D-8C80-728BC4D8A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837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4" name="Line 186">
                <a:extLst>
                  <a:ext uri="{FF2B5EF4-FFF2-40B4-BE49-F238E27FC236}">
                    <a16:creationId xmlns:a16="http://schemas.microsoft.com/office/drawing/2014/main" id="{17C66829-CCEF-604E-9B7E-EC8CF8BB9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815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5" name="Line 187">
                <a:extLst>
                  <a:ext uri="{FF2B5EF4-FFF2-40B4-BE49-F238E27FC236}">
                    <a16:creationId xmlns:a16="http://schemas.microsoft.com/office/drawing/2014/main" id="{EFE9C998-836F-3F4F-A669-24639CB59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793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6" name="Freeform 188">
                <a:extLst>
                  <a:ext uri="{FF2B5EF4-FFF2-40B4-BE49-F238E27FC236}">
                    <a16:creationId xmlns:a16="http://schemas.microsoft.com/office/drawing/2014/main" id="{7748D68A-0E6A-DC40-A52B-A9E6A65CD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771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0 w 7"/>
                  <a:gd name="T3" fmla="*/ 11 h 22"/>
                  <a:gd name="T4" fmla="*/ 7 w 7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22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7" name="Line 189">
                <a:extLst>
                  <a:ext uri="{FF2B5EF4-FFF2-40B4-BE49-F238E27FC236}">
                    <a16:creationId xmlns:a16="http://schemas.microsoft.com/office/drawing/2014/main" id="{9BF99F6C-64ED-454F-AA58-529B4B14D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1" y="749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8" name="Line 190">
                <a:extLst>
                  <a:ext uri="{FF2B5EF4-FFF2-40B4-BE49-F238E27FC236}">
                    <a16:creationId xmlns:a16="http://schemas.microsoft.com/office/drawing/2014/main" id="{DBBC5D5A-2FB6-9B4E-83C9-4BB6ADBFF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1" y="727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69" name="Line 191">
                <a:extLst>
                  <a:ext uri="{FF2B5EF4-FFF2-40B4-BE49-F238E27FC236}">
                    <a16:creationId xmlns:a16="http://schemas.microsoft.com/office/drawing/2014/main" id="{1A7D2F7A-8639-F44F-9F15-3796AB531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1" y="711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0" name="Line 192">
                <a:extLst>
                  <a:ext uri="{FF2B5EF4-FFF2-40B4-BE49-F238E27FC236}">
                    <a16:creationId xmlns:a16="http://schemas.microsoft.com/office/drawing/2014/main" id="{FBB051A1-6B64-B745-A845-623016443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1" y="689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1" name="Freeform 193">
                <a:extLst>
                  <a:ext uri="{FF2B5EF4-FFF2-40B4-BE49-F238E27FC236}">
                    <a16:creationId xmlns:a16="http://schemas.microsoft.com/office/drawing/2014/main" id="{93C9012E-7ADA-A648-A30E-E029C03D3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662"/>
                <a:ext cx="8" cy="27"/>
              </a:xfrm>
              <a:custGeom>
                <a:avLst/>
                <a:gdLst>
                  <a:gd name="T0" fmla="*/ 0 w 8"/>
                  <a:gd name="T1" fmla="*/ 27 h 27"/>
                  <a:gd name="T2" fmla="*/ 0 w 8"/>
                  <a:gd name="T3" fmla="*/ 11 h 27"/>
                  <a:gd name="T4" fmla="*/ 8 w 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7"/>
                  <a:gd name="T11" fmla="*/ 8 w 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7">
                    <a:moveTo>
                      <a:pt x="0" y="27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2" name="Line 194">
                <a:extLst>
                  <a:ext uri="{FF2B5EF4-FFF2-40B4-BE49-F238E27FC236}">
                    <a16:creationId xmlns:a16="http://schemas.microsoft.com/office/drawing/2014/main" id="{2FEF2830-C04E-A844-B108-D56C49A61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9" y="640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3" name="Line 195">
                <a:extLst>
                  <a:ext uri="{FF2B5EF4-FFF2-40B4-BE49-F238E27FC236}">
                    <a16:creationId xmlns:a16="http://schemas.microsoft.com/office/drawing/2014/main" id="{DAB579C0-0FC8-FB4C-B5FF-3DE767746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9" y="612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4" name="Freeform 196">
                <a:extLst>
                  <a:ext uri="{FF2B5EF4-FFF2-40B4-BE49-F238E27FC236}">
                    <a16:creationId xmlns:a16="http://schemas.microsoft.com/office/drawing/2014/main" id="{FEE56CEB-B9E0-FE45-A8ED-2124278D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580"/>
                <a:ext cx="1" cy="32"/>
              </a:xfrm>
              <a:custGeom>
                <a:avLst/>
                <a:gdLst>
                  <a:gd name="T0" fmla="*/ 0 w 1"/>
                  <a:gd name="T1" fmla="*/ 32 h 32"/>
                  <a:gd name="T2" fmla="*/ 0 w 1"/>
                  <a:gd name="T3" fmla="*/ 16 h 32"/>
                  <a:gd name="T4" fmla="*/ 0 w 1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5" name="Freeform 197">
                <a:extLst>
                  <a:ext uri="{FF2B5EF4-FFF2-40B4-BE49-F238E27FC236}">
                    <a16:creationId xmlns:a16="http://schemas.microsoft.com/office/drawing/2014/main" id="{BE5A4D01-EAE9-E848-9615-19AB3BA3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558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6" name="Freeform 198">
                <a:extLst>
                  <a:ext uri="{FF2B5EF4-FFF2-40B4-BE49-F238E27FC236}">
                    <a16:creationId xmlns:a16="http://schemas.microsoft.com/office/drawing/2014/main" id="{CE2CBE69-A6AD-EC45-A4C7-98197ADBB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536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0 w 7"/>
                  <a:gd name="T3" fmla="*/ 11 h 22"/>
                  <a:gd name="T4" fmla="*/ 7 w 7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22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7" name="Line 199">
                <a:extLst>
                  <a:ext uri="{FF2B5EF4-FFF2-40B4-BE49-F238E27FC236}">
                    <a16:creationId xmlns:a16="http://schemas.microsoft.com/office/drawing/2014/main" id="{14320DE5-F62B-264F-B674-B9BB9F0C4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514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8" name="Line 200">
                <a:extLst>
                  <a:ext uri="{FF2B5EF4-FFF2-40B4-BE49-F238E27FC236}">
                    <a16:creationId xmlns:a16="http://schemas.microsoft.com/office/drawing/2014/main" id="{E7F8EA1D-679F-0649-BD1E-B8EFA8A45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498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79" name="Line 201">
                <a:extLst>
                  <a:ext uri="{FF2B5EF4-FFF2-40B4-BE49-F238E27FC236}">
                    <a16:creationId xmlns:a16="http://schemas.microsoft.com/office/drawing/2014/main" id="{01B98233-6133-6342-A874-E8A3BCFFB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481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80" name="Freeform 202">
                <a:extLst>
                  <a:ext uri="{FF2B5EF4-FFF2-40B4-BE49-F238E27FC236}">
                    <a16:creationId xmlns:a16="http://schemas.microsoft.com/office/drawing/2014/main" id="{1C252FF5-21D7-934A-8BE5-DD07BF0A9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470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6 h 11"/>
                  <a:gd name="T4" fmla="*/ 7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11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81" name="Freeform 203">
                <a:extLst>
                  <a:ext uri="{FF2B5EF4-FFF2-40B4-BE49-F238E27FC236}">
                    <a16:creationId xmlns:a16="http://schemas.microsoft.com/office/drawing/2014/main" id="{878033A5-4F6C-D14A-8E3B-BB8AEB8D0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454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5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82" name="Line 204">
                <a:extLst>
                  <a:ext uri="{FF2B5EF4-FFF2-40B4-BE49-F238E27FC236}">
                    <a16:creationId xmlns:a16="http://schemas.microsoft.com/office/drawing/2014/main" id="{E40A2B48-9FF1-EB49-B215-CD1041891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3" y="44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83" name="Freeform 205">
                <a:extLst>
                  <a:ext uri="{FF2B5EF4-FFF2-40B4-BE49-F238E27FC236}">
                    <a16:creationId xmlns:a16="http://schemas.microsoft.com/office/drawing/2014/main" id="{F5D8AB7E-29A2-834B-87DA-08B5C4A25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427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5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84" name="Line 206">
                <a:extLst>
                  <a:ext uri="{FF2B5EF4-FFF2-40B4-BE49-F238E27FC236}">
                    <a16:creationId xmlns:a16="http://schemas.microsoft.com/office/drawing/2014/main" id="{97353EE2-50D3-B94D-8E5E-1B24C5E51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3" y="421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2775" name="Group 408">
              <a:extLst>
                <a:ext uri="{FF2B5EF4-FFF2-40B4-BE49-F238E27FC236}">
                  <a16:creationId xmlns:a16="http://schemas.microsoft.com/office/drawing/2014/main" id="{19F9AB2B-ACBD-C24E-88E2-9750266D9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344"/>
              <a:ext cx="333" cy="996"/>
              <a:chOff x="3293" y="344"/>
              <a:chExt cx="333" cy="996"/>
            </a:xfrm>
          </p:grpSpPr>
          <p:sp>
            <p:nvSpPr>
              <p:cNvPr id="35385" name="Freeform 208">
                <a:extLst>
                  <a:ext uri="{FF2B5EF4-FFF2-40B4-BE49-F238E27FC236}">
                    <a16:creationId xmlns:a16="http://schemas.microsoft.com/office/drawing/2014/main" id="{9D3773CF-6856-B547-9666-D375CA7E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405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0 w 8"/>
                  <a:gd name="T3" fmla="*/ 11 h 16"/>
                  <a:gd name="T4" fmla="*/ 8 w 8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6"/>
                  <a:gd name="T11" fmla="*/ 8 w 8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6">
                    <a:moveTo>
                      <a:pt x="0" y="16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6" name="Line 209">
                <a:extLst>
                  <a:ext uri="{FF2B5EF4-FFF2-40B4-BE49-F238E27FC236}">
                    <a16:creationId xmlns:a16="http://schemas.microsoft.com/office/drawing/2014/main" id="{711B9222-918F-424A-97B1-33E074951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1" y="394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7" name="Line 210">
                <a:extLst>
                  <a:ext uri="{FF2B5EF4-FFF2-40B4-BE49-F238E27FC236}">
                    <a16:creationId xmlns:a16="http://schemas.microsoft.com/office/drawing/2014/main" id="{36C5DD33-14C9-C242-8281-4F09451D1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1" y="38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8" name="Line 211">
                <a:extLst>
                  <a:ext uri="{FF2B5EF4-FFF2-40B4-BE49-F238E27FC236}">
                    <a16:creationId xmlns:a16="http://schemas.microsoft.com/office/drawing/2014/main" id="{F27B0768-97CD-4C43-A94F-673AC411C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1" y="372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9" name="Freeform 212">
                <a:extLst>
                  <a:ext uri="{FF2B5EF4-FFF2-40B4-BE49-F238E27FC236}">
                    <a16:creationId xmlns:a16="http://schemas.microsoft.com/office/drawing/2014/main" id="{DB2F4D04-1360-A943-902C-9D84E435A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361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5 h 11"/>
                  <a:gd name="T4" fmla="*/ 7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11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0" name="Line 213">
                <a:extLst>
                  <a:ext uri="{FF2B5EF4-FFF2-40B4-BE49-F238E27FC236}">
                    <a16:creationId xmlns:a16="http://schemas.microsoft.com/office/drawing/2014/main" id="{04E59F49-907F-6E4F-83D3-F499FFCF0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8" y="35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1" name="Line 214">
                <a:extLst>
                  <a:ext uri="{FF2B5EF4-FFF2-40B4-BE49-F238E27FC236}">
                    <a16:creationId xmlns:a16="http://schemas.microsoft.com/office/drawing/2014/main" id="{58F62B96-384B-784E-9538-E5632907F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8" y="344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2" name="Line 215">
                <a:extLst>
                  <a:ext uri="{FF2B5EF4-FFF2-40B4-BE49-F238E27FC236}">
                    <a16:creationId xmlns:a16="http://schemas.microsoft.com/office/drawing/2014/main" id="{9EAD0B32-3084-534D-885D-682A809ED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8" y="34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3" name="Line 216">
                <a:extLst>
                  <a:ext uri="{FF2B5EF4-FFF2-40B4-BE49-F238E27FC236}">
                    <a16:creationId xmlns:a16="http://schemas.microsoft.com/office/drawing/2014/main" id="{CC3046C9-E353-DC4A-8BFD-E52546714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8" y="34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4" name="Freeform 217">
                <a:extLst>
                  <a:ext uri="{FF2B5EF4-FFF2-40B4-BE49-F238E27FC236}">
                    <a16:creationId xmlns:a16="http://schemas.microsoft.com/office/drawing/2014/main" id="{3609575A-50AB-3045-AF68-D7D32B438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34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5" name="Line 218">
                <a:extLst>
                  <a:ext uri="{FF2B5EF4-FFF2-40B4-BE49-F238E27FC236}">
                    <a16:creationId xmlns:a16="http://schemas.microsoft.com/office/drawing/2014/main" id="{AE03465C-C77D-E84E-AB13-BF4868135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344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6" name="Line 219">
                <a:extLst>
                  <a:ext uri="{FF2B5EF4-FFF2-40B4-BE49-F238E27FC236}">
                    <a16:creationId xmlns:a16="http://schemas.microsoft.com/office/drawing/2014/main" id="{7C6B9FC9-4D78-FD43-A5C9-C791ABB7B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350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7" name="Line 220">
                <a:extLst>
                  <a:ext uri="{FF2B5EF4-FFF2-40B4-BE49-F238E27FC236}">
                    <a16:creationId xmlns:a16="http://schemas.microsoft.com/office/drawing/2014/main" id="{332E611C-CCDF-CC48-B20D-15B4D7F02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355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8" name="Freeform 221">
                <a:extLst>
                  <a:ext uri="{FF2B5EF4-FFF2-40B4-BE49-F238E27FC236}">
                    <a16:creationId xmlns:a16="http://schemas.microsoft.com/office/drawing/2014/main" id="{C1E4B695-B884-CE40-87E7-BA3CFDFB5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36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99" name="Line 222">
                <a:extLst>
                  <a:ext uri="{FF2B5EF4-FFF2-40B4-BE49-F238E27FC236}">
                    <a16:creationId xmlns:a16="http://schemas.microsoft.com/office/drawing/2014/main" id="{0B0040A9-1786-5246-975A-B666B95AC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36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0" name="Line 223">
                <a:extLst>
                  <a:ext uri="{FF2B5EF4-FFF2-40B4-BE49-F238E27FC236}">
                    <a16:creationId xmlns:a16="http://schemas.microsoft.com/office/drawing/2014/main" id="{BCC66DDF-B31A-0143-A965-21AD14882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366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1" name="Line 224">
                <a:extLst>
                  <a:ext uri="{FF2B5EF4-FFF2-40B4-BE49-F238E27FC236}">
                    <a16:creationId xmlns:a16="http://schemas.microsoft.com/office/drawing/2014/main" id="{3E92B2AD-96B4-1C44-9724-502F113CA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372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2" name="Line 225">
                <a:extLst>
                  <a:ext uri="{FF2B5EF4-FFF2-40B4-BE49-F238E27FC236}">
                    <a16:creationId xmlns:a16="http://schemas.microsoft.com/office/drawing/2014/main" id="{3A201678-0077-9A40-AB8E-91F0B63C6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377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3" name="Freeform 226">
                <a:extLst>
                  <a:ext uri="{FF2B5EF4-FFF2-40B4-BE49-F238E27FC236}">
                    <a16:creationId xmlns:a16="http://schemas.microsoft.com/office/drawing/2014/main" id="{BB5FA800-0CCF-3146-9921-02EB4B8B0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383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4" name="Line 227">
                <a:extLst>
                  <a:ext uri="{FF2B5EF4-FFF2-40B4-BE49-F238E27FC236}">
                    <a16:creationId xmlns:a16="http://schemas.microsoft.com/office/drawing/2014/main" id="{B31DFD2A-A0EC-C841-8423-8F9647660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394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5" name="Line 228">
                <a:extLst>
                  <a:ext uri="{FF2B5EF4-FFF2-40B4-BE49-F238E27FC236}">
                    <a16:creationId xmlns:a16="http://schemas.microsoft.com/office/drawing/2014/main" id="{5F59E1DE-9B90-B743-B7FD-AB2E4A3D6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405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6" name="Freeform 229">
                <a:extLst>
                  <a:ext uri="{FF2B5EF4-FFF2-40B4-BE49-F238E27FC236}">
                    <a16:creationId xmlns:a16="http://schemas.microsoft.com/office/drawing/2014/main" id="{2A6C422A-CC6E-6E4F-9111-65D105AE9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41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5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7" name="Freeform 230">
                <a:extLst>
                  <a:ext uri="{FF2B5EF4-FFF2-40B4-BE49-F238E27FC236}">
                    <a16:creationId xmlns:a16="http://schemas.microsoft.com/office/drawing/2014/main" id="{5E913953-6658-CA40-9282-3CA32E7BA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432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8" name="Line 231">
                <a:extLst>
                  <a:ext uri="{FF2B5EF4-FFF2-40B4-BE49-F238E27FC236}">
                    <a16:creationId xmlns:a16="http://schemas.microsoft.com/office/drawing/2014/main" id="{8A0DF8D0-18C3-1244-A0BE-C87EB16F4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443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09" name="Line 232">
                <a:extLst>
                  <a:ext uri="{FF2B5EF4-FFF2-40B4-BE49-F238E27FC236}">
                    <a16:creationId xmlns:a16="http://schemas.microsoft.com/office/drawing/2014/main" id="{FCAC1CB7-11EE-E042-93AF-F9C5297B9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459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0" name="Line 233">
                <a:extLst>
                  <a:ext uri="{FF2B5EF4-FFF2-40B4-BE49-F238E27FC236}">
                    <a16:creationId xmlns:a16="http://schemas.microsoft.com/office/drawing/2014/main" id="{56432EA5-780A-BF44-8689-447CA2F24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476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1" name="Line 234">
                <a:extLst>
                  <a:ext uri="{FF2B5EF4-FFF2-40B4-BE49-F238E27FC236}">
                    <a16:creationId xmlns:a16="http://schemas.microsoft.com/office/drawing/2014/main" id="{88E2AA30-87E8-8A4A-B24D-5A69B8896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492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2" name="Freeform 235">
                <a:extLst>
                  <a:ext uri="{FF2B5EF4-FFF2-40B4-BE49-F238E27FC236}">
                    <a16:creationId xmlns:a16="http://schemas.microsoft.com/office/drawing/2014/main" id="{97CC44BC-4CF3-1D43-B51A-B77BB1366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509"/>
                <a:ext cx="8" cy="21"/>
              </a:xfrm>
              <a:custGeom>
                <a:avLst/>
                <a:gdLst>
                  <a:gd name="T0" fmla="*/ 0 w 8"/>
                  <a:gd name="T1" fmla="*/ 0 h 21"/>
                  <a:gd name="T2" fmla="*/ 0 w 8"/>
                  <a:gd name="T3" fmla="*/ 10 h 21"/>
                  <a:gd name="T4" fmla="*/ 8 w 8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1"/>
                  <a:gd name="T11" fmla="*/ 8 w 8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1">
                    <a:moveTo>
                      <a:pt x="0" y="0"/>
                    </a:moveTo>
                    <a:lnTo>
                      <a:pt x="0" y="10"/>
                    </a:lnTo>
                    <a:lnTo>
                      <a:pt x="8" y="2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3" name="Line 236">
                <a:extLst>
                  <a:ext uri="{FF2B5EF4-FFF2-40B4-BE49-F238E27FC236}">
                    <a16:creationId xmlns:a16="http://schemas.microsoft.com/office/drawing/2014/main" id="{B762F730-7861-FC4A-B38D-F369E40F1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5" y="530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4" name="Line 237">
                <a:extLst>
                  <a:ext uri="{FF2B5EF4-FFF2-40B4-BE49-F238E27FC236}">
                    <a16:creationId xmlns:a16="http://schemas.microsoft.com/office/drawing/2014/main" id="{75306C4D-7D7B-CB44-A92C-0DA41F069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5" y="547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5" name="Line 238">
                <a:extLst>
                  <a:ext uri="{FF2B5EF4-FFF2-40B4-BE49-F238E27FC236}">
                    <a16:creationId xmlns:a16="http://schemas.microsoft.com/office/drawing/2014/main" id="{04B54BF7-F947-7E42-B804-548E70981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5" y="563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6" name="Freeform 239">
                <a:extLst>
                  <a:ext uri="{FF2B5EF4-FFF2-40B4-BE49-F238E27FC236}">
                    <a16:creationId xmlns:a16="http://schemas.microsoft.com/office/drawing/2014/main" id="{3344EF4C-2EAC-D647-BB58-2B4859ADE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580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7" name="Line 240">
                <a:extLst>
                  <a:ext uri="{FF2B5EF4-FFF2-40B4-BE49-F238E27FC236}">
                    <a16:creationId xmlns:a16="http://schemas.microsoft.com/office/drawing/2014/main" id="{26276282-8F07-4547-88CD-F9A1AC62A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" y="591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8" name="Line 241">
                <a:extLst>
                  <a:ext uri="{FF2B5EF4-FFF2-40B4-BE49-F238E27FC236}">
                    <a16:creationId xmlns:a16="http://schemas.microsoft.com/office/drawing/2014/main" id="{1F8CE56C-2B12-814B-BE71-CD065DA52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" y="607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19" name="Line 242">
                <a:extLst>
                  <a:ext uri="{FF2B5EF4-FFF2-40B4-BE49-F238E27FC236}">
                    <a16:creationId xmlns:a16="http://schemas.microsoft.com/office/drawing/2014/main" id="{7B75CEE7-86D6-E047-808B-10A002B0E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" y="623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0" name="Line 243">
                <a:extLst>
                  <a:ext uri="{FF2B5EF4-FFF2-40B4-BE49-F238E27FC236}">
                    <a16:creationId xmlns:a16="http://schemas.microsoft.com/office/drawing/2014/main" id="{AE236C5D-011F-2645-A9F9-3E53CCCB2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" y="640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1" name="Freeform 244">
                <a:extLst>
                  <a:ext uri="{FF2B5EF4-FFF2-40B4-BE49-F238E27FC236}">
                    <a16:creationId xmlns:a16="http://schemas.microsoft.com/office/drawing/2014/main" id="{BBF799FB-2589-1349-A9A0-24120CA93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656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6 h 11"/>
                  <a:gd name="T4" fmla="*/ 8 w 8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0"/>
                    </a:moveTo>
                    <a:lnTo>
                      <a:pt x="0" y="6"/>
                    </a:lnTo>
                    <a:lnTo>
                      <a:pt x="8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2" name="Line 245">
                <a:extLst>
                  <a:ext uri="{FF2B5EF4-FFF2-40B4-BE49-F238E27FC236}">
                    <a16:creationId xmlns:a16="http://schemas.microsoft.com/office/drawing/2014/main" id="{FAF6F2C1-1820-6748-8C78-AAED39278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667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3" name="Freeform 246">
                <a:extLst>
                  <a:ext uri="{FF2B5EF4-FFF2-40B4-BE49-F238E27FC236}">
                    <a16:creationId xmlns:a16="http://schemas.microsoft.com/office/drawing/2014/main" id="{12F150E1-2371-EB48-8489-F52C2BCEE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684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10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4" name="Line 247">
                <a:extLst>
                  <a:ext uri="{FF2B5EF4-FFF2-40B4-BE49-F238E27FC236}">
                    <a16:creationId xmlns:a16="http://schemas.microsoft.com/office/drawing/2014/main" id="{B7E0AA4E-CA80-534C-BCE8-80431FF69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700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5" name="Freeform 248">
                <a:extLst>
                  <a:ext uri="{FF2B5EF4-FFF2-40B4-BE49-F238E27FC236}">
                    <a16:creationId xmlns:a16="http://schemas.microsoft.com/office/drawing/2014/main" id="{75D77396-C774-BF41-9C50-8BA8D3A83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705"/>
                <a:ext cx="7" cy="17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6 h 17"/>
                  <a:gd name="T4" fmla="*/ 7 w 7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0"/>
                    </a:moveTo>
                    <a:lnTo>
                      <a:pt x="0" y="6"/>
                    </a:lnTo>
                    <a:lnTo>
                      <a:pt x="7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6" name="Line 249">
                <a:extLst>
                  <a:ext uri="{FF2B5EF4-FFF2-40B4-BE49-F238E27FC236}">
                    <a16:creationId xmlns:a16="http://schemas.microsoft.com/office/drawing/2014/main" id="{5DA28D14-C471-3841-8D88-D60BB4C30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7" y="722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7" name="Line 250">
                <a:extLst>
                  <a:ext uri="{FF2B5EF4-FFF2-40B4-BE49-F238E27FC236}">
                    <a16:creationId xmlns:a16="http://schemas.microsoft.com/office/drawing/2014/main" id="{E4168292-05D6-224E-99B5-5773261C9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7" y="727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8" name="Line 251">
                <a:extLst>
                  <a:ext uri="{FF2B5EF4-FFF2-40B4-BE49-F238E27FC236}">
                    <a16:creationId xmlns:a16="http://schemas.microsoft.com/office/drawing/2014/main" id="{768662D9-5FCF-EF48-851D-96777F96F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7" y="73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29" name="Line 252">
                <a:extLst>
                  <a:ext uri="{FF2B5EF4-FFF2-40B4-BE49-F238E27FC236}">
                    <a16:creationId xmlns:a16="http://schemas.microsoft.com/office/drawing/2014/main" id="{267F305D-9997-2040-B3F5-35F0E9725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7" y="744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0" name="Freeform 253">
                <a:extLst>
                  <a:ext uri="{FF2B5EF4-FFF2-40B4-BE49-F238E27FC236}">
                    <a16:creationId xmlns:a16="http://schemas.microsoft.com/office/drawing/2014/main" id="{D0B2BDB1-8CA6-7C43-9500-04A9AA351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74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1" name="Line 254">
                <a:extLst>
                  <a:ext uri="{FF2B5EF4-FFF2-40B4-BE49-F238E27FC236}">
                    <a16:creationId xmlns:a16="http://schemas.microsoft.com/office/drawing/2014/main" id="{851DFCB4-5093-8A44-9F23-499057E6B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4" y="749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2" name="Line 255">
                <a:extLst>
                  <a:ext uri="{FF2B5EF4-FFF2-40B4-BE49-F238E27FC236}">
                    <a16:creationId xmlns:a16="http://schemas.microsoft.com/office/drawing/2014/main" id="{50D58F10-DB94-464A-81ED-A25320130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4" y="755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3" name="Line 256">
                <a:extLst>
                  <a:ext uri="{FF2B5EF4-FFF2-40B4-BE49-F238E27FC236}">
                    <a16:creationId xmlns:a16="http://schemas.microsoft.com/office/drawing/2014/main" id="{1EA6C4BA-83B8-5444-B530-54FD67670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4" y="76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4" name="Freeform 257">
                <a:extLst>
                  <a:ext uri="{FF2B5EF4-FFF2-40B4-BE49-F238E27FC236}">
                    <a16:creationId xmlns:a16="http://schemas.microsoft.com/office/drawing/2014/main" id="{9DFA21A7-7E2D-0E45-AC35-BA9378405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760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5" name="Line 258">
                <a:extLst>
                  <a:ext uri="{FF2B5EF4-FFF2-40B4-BE49-F238E27FC236}">
                    <a16:creationId xmlns:a16="http://schemas.microsoft.com/office/drawing/2014/main" id="{14277243-5A15-4A44-BCAE-B3770EDE9F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766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6" name="Line 259">
                <a:extLst>
                  <a:ext uri="{FF2B5EF4-FFF2-40B4-BE49-F238E27FC236}">
                    <a16:creationId xmlns:a16="http://schemas.microsoft.com/office/drawing/2014/main" id="{3A180A89-4B71-6543-896C-178AC4D3A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77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7" name="Line 260">
                <a:extLst>
                  <a:ext uri="{FF2B5EF4-FFF2-40B4-BE49-F238E27FC236}">
                    <a16:creationId xmlns:a16="http://schemas.microsoft.com/office/drawing/2014/main" id="{3DDE853E-3D02-8243-987C-95C39D5DD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776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8" name="Line 261">
                <a:extLst>
                  <a:ext uri="{FF2B5EF4-FFF2-40B4-BE49-F238E27FC236}">
                    <a16:creationId xmlns:a16="http://schemas.microsoft.com/office/drawing/2014/main" id="{7D97F71B-7247-A440-B980-BB6BDFB7E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782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39" name="Freeform 262">
                <a:extLst>
                  <a:ext uri="{FF2B5EF4-FFF2-40B4-BE49-F238E27FC236}">
                    <a16:creationId xmlns:a16="http://schemas.microsoft.com/office/drawing/2014/main" id="{079BA1A9-DC55-C448-937E-6D5B1279F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78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0" name="Line 263">
                <a:extLst>
                  <a:ext uri="{FF2B5EF4-FFF2-40B4-BE49-F238E27FC236}">
                    <a16:creationId xmlns:a16="http://schemas.microsoft.com/office/drawing/2014/main" id="{3C79DDD4-DC8E-EB41-89BF-395CBDF59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79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1" name="Freeform 264">
                <a:extLst>
                  <a:ext uri="{FF2B5EF4-FFF2-40B4-BE49-F238E27FC236}">
                    <a16:creationId xmlns:a16="http://schemas.microsoft.com/office/drawing/2014/main" id="{2DC8F4DD-1036-FF4E-9BF9-15075FDC4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79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2" name="Line 265">
                <a:extLst>
                  <a:ext uri="{FF2B5EF4-FFF2-40B4-BE49-F238E27FC236}">
                    <a16:creationId xmlns:a16="http://schemas.microsoft.com/office/drawing/2014/main" id="{E9633605-D7F5-564F-96DF-FF0A7CC6D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79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3" name="Freeform 266">
                <a:extLst>
                  <a:ext uri="{FF2B5EF4-FFF2-40B4-BE49-F238E27FC236}">
                    <a16:creationId xmlns:a16="http://schemas.microsoft.com/office/drawing/2014/main" id="{04FB05EB-393C-9943-B16C-52CF1F0B2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79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4" name="Freeform 267">
                <a:extLst>
                  <a:ext uri="{FF2B5EF4-FFF2-40B4-BE49-F238E27FC236}">
                    <a16:creationId xmlns:a16="http://schemas.microsoft.com/office/drawing/2014/main" id="{DDBBDA18-523A-FB40-B3D3-11DCAAF64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798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5" name="Line 268">
                <a:extLst>
                  <a:ext uri="{FF2B5EF4-FFF2-40B4-BE49-F238E27FC236}">
                    <a16:creationId xmlns:a16="http://schemas.microsoft.com/office/drawing/2014/main" id="{AB017824-D60B-F14B-B774-AF8FFD494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6" y="80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6" name="Freeform 269">
                <a:extLst>
                  <a:ext uri="{FF2B5EF4-FFF2-40B4-BE49-F238E27FC236}">
                    <a16:creationId xmlns:a16="http://schemas.microsoft.com/office/drawing/2014/main" id="{DEB95116-90D4-034F-A291-FCB4E5F0C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798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7" name="Freeform 270">
                <a:extLst>
                  <a:ext uri="{FF2B5EF4-FFF2-40B4-BE49-F238E27FC236}">
                    <a16:creationId xmlns:a16="http://schemas.microsoft.com/office/drawing/2014/main" id="{E7613FE9-F3A7-7E41-A1FB-2587E9985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798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8" name="Freeform 271">
                <a:extLst>
                  <a:ext uri="{FF2B5EF4-FFF2-40B4-BE49-F238E27FC236}">
                    <a16:creationId xmlns:a16="http://schemas.microsoft.com/office/drawing/2014/main" id="{E690B5AE-162D-9040-83F1-17E50E3E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804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5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5"/>
                    </a:lnTo>
                    <a:lnTo>
                      <a:pt x="8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49" name="Line 272">
                <a:extLst>
                  <a:ext uri="{FF2B5EF4-FFF2-40B4-BE49-F238E27FC236}">
                    <a16:creationId xmlns:a16="http://schemas.microsoft.com/office/drawing/2014/main" id="{2077E33C-14A0-3441-9EAF-BFB2E2CBD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4" y="80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0" name="Line 273">
                <a:extLst>
                  <a:ext uri="{FF2B5EF4-FFF2-40B4-BE49-F238E27FC236}">
                    <a16:creationId xmlns:a16="http://schemas.microsoft.com/office/drawing/2014/main" id="{B3E4281A-0E08-A34F-AF60-0FDDDCFC7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4" y="80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1" name="Freeform 274">
                <a:extLst>
                  <a:ext uri="{FF2B5EF4-FFF2-40B4-BE49-F238E27FC236}">
                    <a16:creationId xmlns:a16="http://schemas.microsoft.com/office/drawing/2014/main" id="{37F1F7BB-B828-8340-A5DA-F9E6F7CE3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809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2" name="Freeform 275">
                <a:extLst>
                  <a:ext uri="{FF2B5EF4-FFF2-40B4-BE49-F238E27FC236}">
                    <a16:creationId xmlns:a16="http://schemas.microsoft.com/office/drawing/2014/main" id="{B92CE999-0588-1B4E-A8D4-0DDBB90C9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81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3" name="Freeform 276">
                <a:extLst>
                  <a:ext uri="{FF2B5EF4-FFF2-40B4-BE49-F238E27FC236}">
                    <a16:creationId xmlns:a16="http://schemas.microsoft.com/office/drawing/2014/main" id="{46184DAE-E406-CC42-9930-412E4E97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81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4" name="Line 277">
                <a:extLst>
                  <a:ext uri="{FF2B5EF4-FFF2-40B4-BE49-F238E27FC236}">
                    <a16:creationId xmlns:a16="http://schemas.microsoft.com/office/drawing/2014/main" id="{9759F9C7-2FC3-DC48-8230-D5F8B4C66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1" y="82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5" name="Line 278">
                <a:extLst>
                  <a:ext uri="{FF2B5EF4-FFF2-40B4-BE49-F238E27FC236}">
                    <a16:creationId xmlns:a16="http://schemas.microsoft.com/office/drawing/2014/main" id="{73B0FDDE-A4DB-1C45-AC21-A2AB2A720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1" y="82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6" name="Line 279">
                <a:extLst>
                  <a:ext uri="{FF2B5EF4-FFF2-40B4-BE49-F238E27FC236}">
                    <a16:creationId xmlns:a16="http://schemas.microsoft.com/office/drawing/2014/main" id="{E2625B48-3D1D-3442-AF36-AA32665C1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1" y="82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7" name="Freeform 280">
                <a:extLst>
                  <a:ext uri="{FF2B5EF4-FFF2-40B4-BE49-F238E27FC236}">
                    <a16:creationId xmlns:a16="http://schemas.microsoft.com/office/drawing/2014/main" id="{D15C3024-10BE-1C4B-8BF3-23EFB8D88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820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8" name="Freeform 281">
                <a:extLst>
                  <a:ext uri="{FF2B5EF4-FFF2-40B4-BE49-F238E27FC236}">
                    <a16:creationId xmlns:a16="http://schemas.microsoft.com/office/drawing/2014/main" id="{1E860F76-3AA4-4A42-BE09-E402B414C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82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59" name="Freeform 282">
                <a:extLst>
                  <a:ext uri="{FF2B5EF4-FFF2-40B4-BE49-F238E27FC236}">
                    <a16:creationId xmlns:a16="http://schemas.microsoft.com/office/drawing/2014/main" id="{0363EFFF-124C-154A-B6D4-DA0A96B50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820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0" name="Line 283">
                <a:extLst>
                  <a:ext uri="{FF2B5EF4-FFF2-40B4-BE49-F238E27FC236}">
                    <a16:creationId xmlns:a16="http://schemas.microsoft.com/office/drawing/2014/main" id="{CBF2F147-98F7-484A-B780-DE4D576AA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8" y="8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1" name="Freeform 284">
                <a:extLst>
                  <a:ext uri="{FF2B5EF4-FFF2-40B4-BE49-F238E27FC236}">
                    <a16:creationId xmlns:a16="http://schemas.microsoft.com/office/drawing/2014/main" id="{92204447-F0D8-1846-936B-1A00C45FA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820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2" name="Freeform 285">
                <a:extLst>
                  <a:ext uri="{FF2B5EF4-FFF2-40B4-BE49-F238E27FC236}">
                    <a16:creationId xmlns:a16="http://schemas.microsoft.com/office/drawing/2014/main" id="{DBC2751D-65DE-4A4E-876C-9014A1317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820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3" name="Line 286">
                <a:extLst>
                  <a:ext uri="{FF2B5EF4-FFF2-40B4-BE49-F238E27FC236}">
                    <a16:creationId xmlns:a16="http://schemas.microsoft.com/office/drawing/2014/main" id="{88758711-4033-7D4E-A5AF-FD13A3991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" y="8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4" name="Line 287">
                <a:extLst>
                  <a:ext uri="{FF2B5EF4-FFF2-40B4-BE49-F238E27FC236}">
                    <a16:creationId xmlns:a16="http://schemas.microsoft.com/office/drawing/2014/main" id="{8450D380-2F84-D04B-8EA3-41C0D0F4B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" y="8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5" name="Line 288">
                <a:extLst>
                  <a:ext uri="{FF2B5EF4-FFF2-40B4-BE49-F238E27FC236}">
                    <a16:creationId xmlns:a16="http://schemas.microsoft.com/office/drawing/2014/main" id="{00A34F72-4587-6A44-9EE4-6001760F2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" y="8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6" name="Freeform 289">
                <a:extLst>
                  <a:ext uri="{FF2B5EF4-FFF2-40B4-BE49-F238E27FC236}">
                    <a16:creationId xmlns:a16="http://schemas.microsoft.com/office/drawing/2014/main" id="{FE8AEF94-0852-C64C-9530-38E71F42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826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7" name="Line 290">
                <a:extLst>
                  <a:ext uri="{FF2B5EF4-FFF2-40B4-BE49-F238E27FC236}">
                    <a16:creationId xmlns:a16="http://schemas.microsoft.com/office/drawing/2014/main" id="{D84DC7CA-94DE-9C43-9D29-5F54315A3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" y="83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8" name="Line 291">
                <a:extLst>
                  <a:ext uri="{FF2B5EF4-FFF2-40B4-BE49-F238E27FC236}">
                    <a16:creationId xmlns:a16="http://schemas.microsoft.com/office/drawing/2014/main" id="{B265DBC9-A0D5-5E44-A142-8FE2C3996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" y="83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69" name="Line 292">
                <a:extLst>
                  <a:ext uri="{FF2B5EF4-FFF2-40B4-BE49-F238E27FC236}">
                    <a16:creationId xmlns:a16="http://schemas.microsoft.com/office/drawing/2014/main" id="{4B072BF8-8968-7648-99E3-E4EF81D93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" y="83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0" name="Freeform 293">
                <a:extLst>
                  <a:ext uri="{FF2B5EF4-FFF2-40B4-BE49-F238E27FC236}">
                    <a16:creationId xmlns:a16="http://schemas.microsoft.com/office/drawing/2014/main" id="{1DC60E2C-AB31-A549-8802-A5E742D75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83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1" name="Line 294">
                <a:extLst>
                  <a:ext uri="{FF2B5EF4-FFF2-40B4-BE49-F238E27FC236}">
                    <a16:creationId xmlns:a16="http://schemas.microsoft.com/office/drawing/2014/main" id="{5566D677-EDA4-FC45-95C8-40A1233DB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83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2" name="Line 295">
                <a:extLst>
                  <a:ext uri="{FF2B5EF4-FFF2-40B4-BE49-F238E27FC236}">
                    <a16:creationId xmlns:a16="http://schemas.microsoft.com/office/drawing/2014/main" id="{EBC4711E-45E8-F74B-8682-019610E37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83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3" name="Line 296">
                <a:extLst>
                  <a:ext uri="{FF2B5EF4-FFF2-40B4-BE49-F238E27FC236}">
                    <a16:creationId xmlns:a16="http://schemas.microsoft.com/office/drawing/2014/main" id="{C40933C8-6710-5B42-B8F3-7026B9485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83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4" name="Line 297">
                <a:extLst>
                  <a:ext uri="{FF2B5EF4-FFF2-40B4-BE49-F238E27FC236}">
                    <a16:creationId xmlns:a16="http://schemas.microsoft.com/office/drawing/2014/main" id="{C0C3A271-4B44-2D49-A985-F8333893A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83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5" name="Freeform 298">
                <a:extLst>
                  <a:ext uri="{FF2B5EF4-FFF2-40B4-BE49-F238E27FC236}">
                    <a16:creationId xmlns:a16="http://schemas.microsoft.com/office/drawing/2014/main" id="{B4185611-7749-2640-8679-E3EAC0BA6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831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6" name="Line 299">
                <a:extLst>
                  <a:ext uri="{FF2B5EF4-FFF2-40B4-BE49-F238E27FC236}">
                    <a16:creationId xmlns:a16="http://schemas.microsoft.com/office/drawing/2014/main" id="{448E1EF8-98A2-094E-943B-5885A2100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8" y="8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7" name="Line 300">
                <a:extLst>
                  <a:ext uri="{FF2B5EF4-FFF2-40B4-BE49-F238E27FC236}">
                    <a16:creationId xmlns:a16="http://schemas.microsoft.com/office/drawing/2014/main" id="{E01118FE-2EF2-324A-910F-FFF3F2E51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8" y="8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8" name="Freeform 301">
                <a:extLst>
                  <a:ext uri="{FF2B5EF4-FFF2-40B4-BE49-F238E27FC236}">
                    <a16:creationId xmlns:a16="http://schemas.microsoft.com/office/drawing/2014/main" id="{8109AFBF-7DD5-634B-8B3A-D0AC0A803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837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79" name="Freeform 302">
                <a:extLst>
                  <a:ext uri="{FF2B5EF4-FFF2-40B4-BE49-F238E27FC236}">
                    <a16:creationId xmlns:a16="http://schemas.microsoft.com/office/drawing/2014/main" id="{383280D5-A8FF-2248-AD56-69850485B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84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0" name="Line 303">
                <a:extLst>
                  <a:ext uri="{FF2B5EF4-FFF2-40B4-BE49-F238E27FC236}">
                    <a16:creationId xmlns:a16="http://schemas.microsoft.com/office/drawing/2014/main" id="{70A1DE30-AE0B-6340-B1BB-3FBB4827A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5" y="84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1" name="Line 304">
                <a:extLst>
                  <a:ext uri="{FF2B5EF4-FFF2-40B4-BE49-F238E27FC236}">
                    <a16:creationId xmlns:a16="http://schemas.microsoft.com/office/drawing/2014/main" id="{F426AFF3-EAB0-B346-BBC9-A3694D671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5" y="842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2" name="Line 305">
                <a:extLst>
                  <a:ext uri="{FF2B5EF4-FFF2-40B4-BE49-F238E27FC236}">
                    <a16:creationId xmlns:a16="http://schemas.microsoft.com/office/drawing/2014/main" id="{E30DFB29-EB95-6547-859B-16E5CA482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5" y="848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3" name="Line 306">
                <a:extLst>
                  <a:ext uri="{FF2B5EF4-FFF2-40B4-BE49-F238E27FC236}">
                    <a16:creationId xmlns:a16="http://schemas.microsoft.com/office/drawing/2014/main" id="{ECFAE97E-89ED-4149-9B05-A340B2767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5" y="85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4" name="Freeform 307">
                <a:extLst>
                  <a:ext uri="{FF2B5EF4-FFF2-40B4-BE49-F238E27FC236}">
                    <a16:creationId xmlns:a16="http://schemas.microsoft.com/office/drawing/2014/main" id="{3806F2F5-955C-3244-8471-9B48CCBD5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864"/>
                <a:ext cx="8" cy="22"/>
              </a:xfrm>
              <a:custGeom>
                <a:avLst/>
                <a:gdLst>
                  <a:gd name="T0" fmla="*/ 0 w 8"/>
                  <a:gd name="T1" fmla="*/ 0 h 22"/>
                  <a:gd name="T2" fmla="*/ 0 w 8"/>
                  <a:gd name="T3" fmla="*/ 11 h 22"/>
                  <a:gd name="T4" fmla="*/ 8 w 8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0"/>
                    </a:moveTo>
                    <a:lnTo>
                      <a:pt x="0" y="11"/>
                    </a:lnTo>
                    <a:lnTo>
                      <a:pt x="8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5" name="Line 308">
                <a:extLst>
                  <a:ext uri="{FF2B5EF4-FFF2-40B4-BE49-F238E27FC236}">
                    <a16:creationId xmlns:a16="http://schemas.microsoft.com/office/drawing/2014/main" id="{9C35621E-1AED-6844-BC04-DF249574A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886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6" name="Line 309">
                <a:extLst>
                  <a:ext uri="{FF2B5EF4-FFF2-40B4-BE49-F238E27FC236}">
                    <a16:creationId xmlns:a16="http://schemas.microsoft.com/office/drawing/2014/main" id="{B3CD85AE-2F64-5D40-A5DD-39717EEF6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902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7" name="Line 310">
                <a:extLst>
                  <a:ext uri="{FF2B5EF4-FFF2-40B4-BE49-F238E27FC236}">
                    <a16:creationId xmlns:a16="http://schemas.microsoft.com/office/drawing/2014/main" id="{9889A5CE-A2EF-D54A-A402-63B4CC5A4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924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8" name="Line 311">
                <a:extLst>
                  <a:ext uri="{FF2B5EF4-FFF2-40B4-BE49-F238E27FC236}">
                    <a16:creationId xmlns:a16="http://schemas.microsoft.com/office/drawing/2014/main" id="{FE1200C8-C023-1F4D-BDE6-D34CFC373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951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89" name="Freeform 312">
                <a:extLst>
                  <a:ext uri="{FF2B5EF4-FFF2-40B4-BE49-F238E27FC236}">
                    <a16:creationId xmlns:a16="http://schemas.microsoft.com/office/drawing/2014/main" id="{14D6B3CF-AF9B-2F4E-AE3D-D1EE83ABD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979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0" name="Freeform 313">
                <a:extLst>
                  <a:ext uri="{FF2B5EF4-FFF2-40B4-BE49-F238E27FC236}">
                    <a16:creationId xmlns:a16="http://schemas.microsoft.com/office/drawing/2014/main" id="{987BD7B5-821A-C740-9184-A89DB9F20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1001"/>
                <a:ext cx="1" cy="3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16 h 32"/>
                  <a:gd name="T4" fmla="*/ 0 w 1"/>
                  <a:gd name="T5" fmla="*/ 32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1" name="Line 314">
                <a:extLst>
                  <a:ext uri="{FF2B5EF4-FFF2-40B4-BE49-F238E27FC236}">
                    <a16:creationId xmlns:a16="http://schemas.microsoft.com/office/drawing/2014/main" id="{F0010AD2-EDF9-9845-B9DE-37E199C33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1033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2" name="Line 315">
                <a:extLst>
                  <a:ext uri="{FF2B5EF4-FFF2-40B4-BE49-F238E27FC236}">
                    <a16:creationId xmlns:a16="http://schemas.microsoft.com/office/drawing/2014/main" id="{30AC902D-72C6-C24C-9EA9-4AC9E26F6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1061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3" name="Freeform 316">
                <a:extLst>
                  <a:ext uri="{FF2B5EF4-FFF2-40B4-BE49-F238E27FC236}">
                    <a16:creationId xmlns:a16="http://schemas.microsoft.com/office/drawing/2014/main" id="{23B82B4D-F40E-4D46-9ACA-AB675980A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1083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4" name="Line 317">
                <a:extLst>
                  <a:ext uri="{FF2B5EF4-FFF2-40B4-BE49-F238E27FC236}">
                    <a16:creationId xmlns:a16="http://schemas.microsoft.com/office/drawing/2014/main" id="{77E74D8F-4BDE-3C44-A739-970F2334F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1105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5" name="Line 318">
                <a:extLst>
                  <a:ext uri="{FF2B5EF4-FFF2-40B4-BE49-F238E27FC236}">
                    <a16:creationId xmlns:a16="http://schemas.microsoft.com/office/drawing/2014/main" id="{0347F541-1754-AE40-86F6-EB8451071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1132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6" name="Line 319">
                <a:extLst>
                  <a:ext uri="{FF2B5EF4-FFF2-40B4-BE49-F238E27FC236}">
                    <a16:creationId xmlns:a16="http://schemas.microsoft.com/office/drawing/2014/main" id="{45604484-BD42-A14C-8462-63E2CDE41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1154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7" name="Line 320">
                <a:extLst>
                  <a:ext uri="{FF2B5EF4-FFF2-40B4-BE49-F238E27FC236}">
                    <a16:creationId xmlns:a16="http://schemas.microsoft.com/office/drawing/2014/main" id="{813CF914-C041-AE48-82FF-2B9EBBC29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1176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8" name="Freeform 321">
                <a:extLst>
                  <a:ext uri="{FF2B5EF4-FFF2-40B4-BE49-F238E27FC236}">
                    <a16:creationId xmlns:a16="http://schemas.microsoft.com/office/drawing/2014/main" id="{A09BA7C5-4578-1145-B069-B15BA44BE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1198"/>
                <a:ext cx="8" cy="21"/>
              </a:xfrm>
              <a:custGeom>
                <a:avLst/>
                <a:gdLst>
                  <a:gd name="T0" fmla="*/ 0 w 8"/>
                  <a:gd name="T1" fmla="*/ 0 h 21"/>
                  <a:gd name="T2" fmla="*/ 0 w 8"/>
                  <a:gd name="T3" fmla="*/ 10 h 21"/>
                  <a:gd name="T4" fmla="*/ 8 w 8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1"/>
                  <a:gd name="T11" fmla="*/ 8 w 8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1">
                    <a:moveTo>
                      <a:pt x="0" y="0"/>
                    </a:moveTo>
                    <a:lnTo>
                      <a:pt x="0" y="10"/>
                    </a:lnTo>
                    <a:lnTo>
                      <a:pt x="8" y="2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99" name="Line 322">
                <a:extLst>
                  <a:ext uri="{FF2B5EF4-FFF2-40B4-BE49-F238E27FC236}">
                    <a16:creationId xmlns:a16="http://schemas.microsoft.com/office/drawing/2014/main" id="{243BC1CC-ED16-274F-938C-D32B4C564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219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0" name="Line 323">
                <a:extLst>
                  <a:ext uri="{FF2B5EF4-FFF2-40B4-BE49-F238E27FC236}">
                    <a16:creationId xmlns:a16="http://schemas.microsoft.com/office/drawing/2014/main" id="{A899EEBB-41D0-6741-99B1-124222117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241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1" name="Freeform 324">
                <a:extLst>
                  <a:ext uri="{FF2B5EF4-FFF2-40B4-BE49-F238E27FC236}">
                    <a16:creationId xmlns:a16="http://schemas.microsoft.com/office/drawing/2014/main" id="{4051212A-512A-B74F-8297-2A50A3DEC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1269"/>
                <a:ext cx="1" cy="27"/>
              </a:xfrm>
              <a:custGeom>
                <a:avLst/>
                <a:gdLst>
                  <a:gd name="T0" fmla="*/ 0 w 1"/>
                  <a:gd name="T1" fmla="*/ 0 h 27"/>
                  <a:gd name="T2" fmla="*/ 0 w 1"/>
                  <a:gd name="T3" fmla="*/ 16 h 27"/>
                  <a:gd name="T4" fmla="*/ 0 w 1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"/>
                  <a:gd name="T11" fmla="*/ 1 w 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">
                    <a:moveTo>
                      <a:pt x="0" y="0"/>
                    </a:moveTo>
                    <a:lnTo>
                      <a:pt x="0" y="16"/>
                    </a:lnTo>
                    <a:lnTo>
                      <a:pt x="0" y="2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2" name="Freeform 325">
                <a:extLst>
                  <a:ext uri="{FF2B5EF4-FFF2-40B4-BE49-F238E27FC236}">
                    <a16:creationId xmlns:a16="http://schemas.microsoft.com/office/drawing/2014/main" id="{B6CFBFD6-3C2F-3B4D-A0D3-8BF84B033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1296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11 h 16"/>
                  <a:gd name="T4" fmla="*/ 7 w 7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0"/>
                    </a:moveTo>
                    <a:lnTo>
                      <a:pt x="0" y="11"/>
                    </a:lnTo>
                    <a:lnTo>
                      <a:pt x="7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3" name="Freeform 326">
                <a:extLst>
                  <a:ext uri="{FF2B5EF4-FFF2-40B4-BE49-F238E27FC236}">
                    <a16:creationId xmlns:a16="http://schemas.microsoft.com/office/drawing/2014/main" id="{C5F2C0BD-7B3C-0540-A183-63E4BC56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312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1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1"/>
                    </a:lnTo>
                    <a:lnTo>
                      <a:pt x="0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4" name="Line 327">
                <a:extLst>
                  <a:ext uri="{FF2B5EF4-FFF2-40B4-BE49-F238E27FC236}">
                    <a16:creationId xmlns:a16="http://schemas.microsoft.com/office/drawing/2014/main" id="{D39E730B-F4FB-914A-97A0-2D31EA040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2" y="1329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5" name="Freeform 328">
                <a:extLst>
                  <a:ext uri="{FF2B5EF4-FFF2-40B4-BE49-F238E27FC236}">
                    <a16:creationId xmlns:a16="http://schemas.microsoft.com/office/drawing/2014/main" id="{A70109C4-3C99-DD48-BC90-C9D12B959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33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6" name="Freeform 329">
                <a:extLst>
                  <a:ext uri="{FF2B5EF4-FFF2-40B4-BE49-F238E27FC236}">
                    <a16:creationId xmlns:a16="http://schemas.microsoft.com/office/drawing/2014/main" id="{3B880586-F773-A948-B6AB-87D11925D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334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7" name="Freeform 330">
                <a:extLst>
                  <a:ext uri="{FF2B5EF4-FFF2-40B4-BE49-F238E27FC236}">
                    <a16:creationId xmlns:a16="http://schemas.microsoft.com/office/drawing/2014/main" id="{0F38F100-DD64-6046-A5B6-30968EA37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329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8" name="Line 331">
                <a:extLst>
                  <a:ext uri="{FF2B5EF4-FFF2-40B4-BE49-F238E27FC236}">
                    <a16:creationId xmlns:a16="http://schemas.microsoft.com/office/drawing/2014/main" id="{01D6C0A6-9E66-7744-8F3E-E0FCF236A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132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09" name="Line 332">
                <a:extLst>
                  <a:ext uri="{FF2B5EF4-FFF2-40B4-BE49-F238E27FC236}">
                    <a16:creationId xmlns:a16="http://schemas.microsoft.com/office/drawing/2014/main" id="{A045446A-B4C8-FF49-8738-8502C7E7E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9" y="1323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0" name="Line 333">
                <a:extLst>
                  <a:ext uri="{FF2B5EF4-FFF2-40B4-BE49-F238E27FC236}">
                    <a16:creationId xmlns:a16="http://schemas.microsoft.com/office/drawing/2014/main" id="{FC039EB9-147A-6846-9DCB-4ECE73940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9" y="1318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1" name="Freeform 334">
                <a:extLst>
                  <a:ext uri="{FF2B5EF4-FFF2-40B4-BE49-F238E27FC236}">
                    <a16:creationId xmlns:a16="http://schemas.microsoft.com/office/drawing/2014/main" id="{D9B5C255-4651-B94D-BC9F-EAF6E8AFB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1307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5 h 11"/>
                  <a:gd name="T4" fmla="*/ 8 w 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11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2" name="Line 335">
                <a:extLst>
                  <a:ext uri="{FF2B5EF4-FFF2-40B4-BE49-F238E27FC236}">
                    <a16:creationId xmlns:a16="http://schemas.microsoft.com/office/drawing/2014/main" id="{AB2F18F9-5D02-0649-BB9E-2BFAE732F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7" y="1301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3" name="Line 336">
                <a:extLst>
                  <a:ext uri="{FF2B5EF4-FFF2-40B4-BE49-F238E27FC236}">
                    <a16:creationId xmlns:a16="http://schemas.microsoft.com/office/drawing/2014/main" id="{1B1BB177-FFC1-CE46-959C-E68F766F3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7" y="1296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4" name="Line 337">
                <a:extLst>
                  <a:ext uri="{FF2B5EF4-FFF2-40B4-BE49-F238E27FC236}">
                    <a16:creationId xmlns:a16="http://schemas.microsoft.com/office/drawing/2014/main" id="{36C873E7-27F3-0B49-B212-DE83E1AC2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7" y="129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5" name="Line 338">
                <a:extLst>
                  <a:ext uri="{FF2B5EF4-FFF2-40B4-BE49-F238E27FC236}">
                    <a16:creationId xmlns:a16="http://schemas.microsoft.com/office/drawing/2014/main" id="{0412C414-FBD0-A94A-8245-F68784620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7" y="1285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6" name="Freeform 339">
                <a:extLst>
                  <a:ext uri="{FF2B5EF4-FFF2-40B4-BE49-F238E27FC236}">
                    <a16:creationId xmlns:a16="http://schemas.microsoft.com/office/drawing/2014/main" id="{4E3D9F4D-720A-CF40-BD11-AC703C889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28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7" name="Line 340">
                <a:extLst>
                  <a:ext uri="{FF2B5EF4-FFF2-40B4-BE49-F238E27FC236}">
                    <a16:creationId xmlns:a16="http://schemas.microsoft.com/office/drawing/2014/main" id="{93DCF4DB-D78E-A84B-9FF4-0C74203AA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4" y="1280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8" name="Line 341">
                <a:extLst>
                  <a:ext uri="{FF2B5EF4-FFF2-40B4-BE49-F238E27FC236}">
                    <a16:creationId xmlns:a16="http://schemas.microsoft.com/office/drawing/2014/main" id="{0C0C8931-69AD-784A-A21A-847393004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4" y="1274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19" name="Line 342">
                <a:extLst>
                  <a:ext uri="{FF2B5EF4-FFF2-40B4-BE49-F238E27FC236}">
                    <a16:creationId xmlns:a16="http://schemas.microsoft.com/office/drawing/2014/main" id="{C1776CFB-F456-CF4C-916B-C98BCFD77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4" y="1269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0" name="Freeform 343">
                <a:extLst>
                  <a:ext uri="{FF2B5EF4-FFF2-40B4-BE49-F238E27FC236}">
                    <a16:creationId xmlns:a16="http://schemas.microsoft.com/office/drawing/2014/main" id="{A04395B9-FC73-CC4D-B038-407C44E5D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263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1" name="Line 344">
                <a:extLst>
                  <a:ext uri="{FF2B5EF4-FFF2-40B4-BE49-F238E27FC236}">
                    <a16:creationId xmlns:a16="http://schemas.microsoft.com/office/drawing/2014/main" id="{5BC4BFB0-B0CD-1D4C-A751-88F331200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2" y="1252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2" name="Line 345">
                <a:extLst>
                  <a:ext uri="{FF2B5EF4-FFF2-40B4-BE49-F238E27FC236}">
                    <a16:creationId xmlns:a16="http://schemas.microsoft.com/office/drawing/2014/main" id="{5E5C94E3-94CA-BF4F-8538-95E714511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2" y="1247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3" name="Line 346">
                <a:extLst>
                  <a:ext uri="{FF2B5EF4-FFF2-40B4-BE49-F238E27FC236}">
                    <a16:creationId xmlns:a16="http://schemas.microsoft.com/office/drawing/2014/main" id="{412E4D77-2948-C743-BD5D-DF27C9646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2" y="1241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4" name="Line 347">
                <a:extLst>
                  <a:ext uri="{FF2B5EF4-FFF2-40B4-BE49-F238E27FC236}">
                    <a16:creationId xmlns:a16="http://schemas.microsoft.com/office/drawing/2014/main" id="{539218DF-B8C6-5745-ACAA-25D4A8356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5" name="Freeform 348">
                <a:extLst>
                  <a:ext uri="{FF2B5EF4-FFF2-40B4-BE49-F238E27FC236}">
                    <a16:creationId xmlns:a16="http://schemas.microsoft.com/office/drawing/2014/main" id="{CC06725B-3992-7147-8273-1914AF3F3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1236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5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6" name="Line 349">
                <a:extLst>
                  <a:ext uri="{FF2B5EF4-FFF2-40B4-BE49-F238E27FC236}">
                    <a16:creationId xmlns:a16="http://schemas.microsoft.com/office/drawing/2014/main" id="{2003ABFC-23F3-BE46-818C-87F4E52C9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9" y="1230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7" name="Line 350">
                <a:extLst>
                  <a:ext uri="{FF2B5EF4-FFF2-40B4-BE49-F238E27FC236}">
                    <a16:creationId xmlns:a16="http://schemas.microsoft.com/office/drawing/2014/main" id="{1E29FA58-8F67-6644-A33E-9C74A766B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9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8" name="Line 351">
                <a:extLst>
                  <a:ext uri="{FF2B5EF4-FFF2-40B4-BE49-F238E27FC236}">
                    <a16:creationId xmlns:a16="http://schemas.microsoft.com/office/drawing/2014/main" id="{9202187E-6F8C-DA43-9BC3-77630B03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9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29" name="Freeform 352">
                <a:extLst>
                  <a:ext uri="{FF2B5EF4-FFF2-40B4-BE49-F238E27FC236}">
                    <a16:creationId xmlns:a16="http://schemas.microsoft.com/office/drawing/2014/main" id="{3718843A-7DC5-F446-A2A6-6D0B69DBC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123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0" name="Line 353">
                <a:extLst>
                  <a:ext uri="{FF2B5EF4-FFF2-40B4-BE49-F238E27FC236}">
                    <a16:creationId xmlns:a16="http://schemas.microsoft.com/office/drawing/2014/main" id="{5C553D25-0D8D-AB4D-9A3C-803C69D6B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1" name="Line 354">
                <a:extLst>
                  <a:ext uri="{FF2B5EF4-FFF2-40B4-BE49-F238E27FC236}">
                    <a16:creationId xmlns:a16="http://schemas.microsoft.com/office/drawing/2014/main" id="{5475ADF7-34AE-1841-9620-88B235DB1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2" name="Freeform 355">
                <a:extLst>
                  <a:ext uri="{FF2B5EF4-FFF2-40B4-BE49-F238E27FC236}">
                    <a16:creationId xmlns:a16="http://schemas.microsoft.com/office/drawing/2014/main" id="{A03EF4E9-7A96-8244-829D-7AB261C60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22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3" name="Line 356">
                <a:extLst>
                  <a:ext uri="{FF2B5EF4-FFF2-40B4-BE49-F238E27FC236}">
                    <a16:creationId xmlns:a16="http://schemas.microsoft.com/office/drawing/2014/main" id="{CC36C00E-5DB4-5844-9611-217ED4197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4" name="Freeform 357">
                <a:extLst>
                  <a:ext uri="{FF2B5EF4-FFF2-40B4-BE49-F238E27FC236}">
                    <a16:creationId xmlns:a16="http://schemas.microsoft.com/office/drawing/2014/main" id="{87E94BEE-D7DC-BE4C-AF4A-F197DA4EC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22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5" name="Line 358">
                <a:extLst>
                  <a:ext uri="{FF2B5EF4-FFF2-40B4-BE49-F238E27FC236}">
                    <a16:creationId xmlns:a16="http://schemas.microsoft.com/office/drawing/2014/main" id="{DAC4DCFF-DADA-F94B-810F-EC97E968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6" name="Line 359">
                <a:extLst>
                  <a:ext uri="{FF2B5EF4-FFF2-40B4-BE49-F238E27FC236}">
                    <a16:creationId xmlns:a16="http://schemas.microsoft.com/office/drawing/2014/main" id="{620583C2-565F-6C45-A6B2-BD003C74A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7" name="Freeform 360">
                <a:extLst>
                  <a:ext uri="{FF2B5EF4-FFF2-40B4-BE49-F238E27FC236}">
                    <a16:creationId xmlns:a16="http://schemas.microsoft.com/office/drawing/2014/main" id="{284D9EAD-8C13-A54A-B7C6-49C738D3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22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8" name="Freeform 361">
                <a:extLst>
                  <a:ext uri="{FF2B5EF4-FFF2-40B4-BE49-F238E27FC236}">
                    <a16:creationId xmlns:a16="http://schemas.microsoft.com/office/drawing/2014/main" id="{4AAD2BED-D1D7-6F48-9F32-D6A0B7F16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225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5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39" name="Line 362">
                <a:extLst>
                  <a:ext uri="{FF2B5EF4-FFF2-40B4-BE49-F238E27FC236}">
                    <a16:creationId xmlns:a16="http://schemas.microsoft.com/office/drawing/2014/main" id="{1EFC07AF-6CF9-214A-A241-8BCC56159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1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0" name="Line 363">
                <a:extLst>
                  <a:ext uri="{FF2B5EF4-FFF2-40B4-BE49-F238E27FC236}">
                    <a16:creationId xmlns:a16="http://schemas.microsoft.com/office/drawing/2014/main" id="{3D63B190-7037-7C43-9A5C-ADF5568C5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1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1" name="Freeform 364">
                <a:extLst>
                  <a:ext uri="{FF2B5EF4-FFF2-40B4-BE49-F238E27FC236}">
                    <a16:creationId xmlns:a16="http://schemas.microsoft.com/office/drawing/2014/main" id="{20FF4B49-4192-EA4A-B66C-70B4F410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22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2" name="Freeform 365">
                <a:extLst>
                  <a:ext uri="{FF2B5EF4-FFF2-40B4-BE49-F238E27FC236}">
                    <a16:creationId xmlns:a16="http://schemas.microsoft.com/office/drawing/2014/main" id="{A30BA46D-38C0-A244-A66F-35BF5851C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22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3" name="Freeform 366">
                <a:extLst>
                  <a:ext uri="{FF2B5EF4-FFF2-40B4-BE49-F238E27FC236}">
                    <a16:creationId xmlns:a16="http://schemas.microsoft.com/office/drawing/2014/main" id="{F549E464-754E-6C40-BDC3-DAC2FE8FE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22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4" name="Line 367">
                <a:extLst>
                  <a:ext uri="{FF2B5EF4-FFF2-40B4-BE49-F238E27FC236}">
                    <a16:creationId xmlns:a16="http://schemas.microsoft.com/office/drawing/2014/main" id="{A7F3B769-AF6E-A745-BFEC-24DE1B129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8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5" name="Line 368">
                <a:extLst>
                  <a:ext uri="{FF2B5EF4-FFF2-40B4-BE49-F238E27FC236}">
                    <a16:creationId xmlns:a16="http://schemas.microsoft.com/office/drawing/2014/main" id="{D23A4DBE-E9FF-484E-9049-4B4BD0946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8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6" name="Freeform 369">
                <a:extLst>
                  <a:ext uri="{FF2B5EF4-FFF2-40B4-BE49-F238E27FC236}">
                    <a16:creationId xmlns:a16="http://schemas.microsoft.com/office/drawing/2014/main" id="{D7B05CF8-D3C5-244D-AF0E-E0A327F13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122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7" name="Freeform 370">
                <a:extLst>
                  <a:ext uri="{FF2B5EF4-FFF2-40B4-BE49-F238E27FC236}">
                    <a16:creationId xmlns:a16="http://schemas.microsoft.com/office/drawing/2014/main" id="{AE683AEB-357B-F84A-B3DE-91815B70C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123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8" name="Line 371">
                <a:extLst>
                  <a:ext uri="{FF2B5EF4-FFF2-40B4-BE49-F238E27FC236}">
                    <a16:creationId xmlns:a16="http://schemas.microsoft.com/office/drawing/2014/main" id="{6531EAA3-5EB4-8041-A970-A252FC418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49" name="Freeform 372">
                <a:extLst>
                  <a:ext uri="{FF2B5EF4-FFF2-40B4-BE49-F238E27FC236}">
                    <a16:creationId xmlns:a16="http://schemas.microsoft.com/office/drawing/2014/main" id="{0D556C05-CF19-6F49-88BE-4EC1D9C39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122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0" name="Line 373">
                <a:extLst>
                  <a:ext uri="{FF2B5EF4-FFF2-40B4-BE49-F238E27FC236}">
                    <a16:creationId xmlns:a16="http://schemas.microsoft.com/office/drawing/2014/main" id="{35FFD976-AC85-AC4A-A93D-33E459677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1" name="Line 374">
                <a:extLst>
                  <a:ext uri="{FF2B5EF4-FFF2-40B4-BE49-F238E27FC236}">
                    <a16:creationId xmlns:a16="http://schemas.microsoft.com/office/drawing/2014/main" id="{E7E5EC4B-48F4-5641-BD04-C0E6DFE52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2" name="Freeform 375">
                <a:extLst>
                  <a:ext uri="{FF2B5EF4-FFF2-40B4-BE49-F238E27FC236}">
                    <a16:creationId xmlns:a16="http://schemas.microsoft.com/office/drawing/2014/main" id="{2A457477-9AF3-8B4B-AAFB-FC8C8FCD1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122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3" name="Line 376">
                <a:extLst>
                  <a:ext uri="{FF2B5EF4-FFF2-40B4-BE49-F238E27FC236}">
                    <a16:creationId xmlns:a16="http://schemas.microsoft.com/office/drawing/2014/main" id="{FDC0A56D-8EC9-8644-8C3A-6DD268A65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4" name="Line 377">
                <a:extLst>
                  <a:ext uri="{FF2B5EF4-FFF2-40B4-BE49-F238E27FC236}">
                    <a16:creationId xmlns:a16="http://schemas.microsoft.com/office/drawing/2014/main" id="{EE460723-6D8C-3942-9E91-EA5851BA7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5" name="Line 378">
                <a:extLst>
                  <a:ext uri="{FF2B5EF4-FFF2-40B4-BE49-F238E27FC236}">
                    <a16:creationId xmlns:a16="http://schemas.microsoft.com/office/drawing/2014/main" id="{D71C8244-FB38-394D-AC62-CE1611372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6" name="Freeform 379">
                <a:extLst>
                  <a:ext uri="{FF2B5EF4-FFF2-40B4-BE49-F238E27FC236}">
                    <a16:creationId xmlns:a16="http://schemas.microsoft.com/office/drawing/2014/main" id="{B5B9AF34-2624-F44A-B304-F20507D1B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21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7" name="Line 380">
                <a:extLst>
                  <a:ext uri="{FF2B5EF4-FFF2-40B4-BE49-F238E27FC236}">
                    <a16:creationId xmlns:a16="http://schemas.microsoft.com/office/drawing/2014/main" id="{3B7EF886-D85E-F04E-A97A-272451AC7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0" y="1214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8" name="Line 381">
                <a:extLst>
                  <a:ext uri="{FF2B5EF4-FFF2-40B4-BE49-F238E27FC236}">
                    <a16:creationId xmlns:a16="http://schemas.microsoft.com/office/drawing/2014/main" id="{27A48EEF-9114-D941-B5A1-6D1BEA954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59" name="Line 382">
                <a:extLst>
                  <a:ext uri="{FF2B5EF4-FFF2-40B4-BE49-F238E27FC236}">
                    <a16:creationId xmlns:a16="http://schemas.microsoft.com/office/drawing/2014/main" id="{FB8D9370-6218-3449-9C4D-A29D60BAA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0" name="Line 383">
                <a:extLst>
                  <a:ext uri="{FF2B5EF4-FFF2-40B4-BE49-F238E27FC236}">
                    <a16:creationId xmlns:a16="http://schemas.microsoft.com/office/drawing/2014/main" id="{405DDAF6-5986-CE4D-A018-615DB5546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1" name="Freeform 384">
                <a:extLst>
                  <a:ext uri="{FF2B5EF4-FFF2-40B4-BE49-F238E27FC236}">
                    <a16:creationId xmlns:a16="http://schemas.microsoft.com/office/drawing/2014/main" id="{D1FBC6B4-F323-7E4D-9705-22E0E41FC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208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2" name="Line 385">
                <a:extLst>
                  <a:ext uri="{FF2B5EF4-FFF2-40B4-BE49-F238E27FC236}">
                    <a16:creationId xmlns:a16="http://schemas.microsoft.com/office/drawing/2014/main" id="{60EC3C6B-793C-ED44-831C-0FC0E842A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3" name="Freeform 386">
                <a:extLst>
                  <a:ext uri="{FF2B5EF4-FFF2-40B4-BE49-F238E27FC236}">
                    <a16:creationId xmlns:a16="http://schemas.microsoft.com/office/drawing/2014/main" id="{E4A5C5E9-F3D3-EF4E-A6E2-043682E1D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120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4" name="Line 387">
                <a:extLst>
                  <a:ext uri="{FF2B5EF4-FFF2-40B4-BE49-F238E27FC236}">
                    <a16:creationId xmlns:a16="http://schemas.microsoft.com/office/drawing/2014/main" id="{4EBB309B-AA32-0C43-9F50-7DC8C4C52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120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5" name="Freeform 388">
                <a:extLst>
                  <a:ext uri="{FF2B5EF4-FFF2-40B4-BE49-F238E27FC236}">
                    <a16:creationId xmlns:a16="http://schemas.microsoft.com/office/drawing/2014/main" id="{F66CA7F7-C4A9-8540-BFD6-DFDDAB10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1198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6" name="Line 389">
                <a:extLst>
                  <a:ext uri="{FF2B5EF4-FFF2-40B4-BE49-F238E27FC236}">
                    <a16:creationId xmlns:a16="http://schemas.microsoft.com/office/drawing/2014/main" id="{B6B35971-87B2-6346-83B6-5DB53024D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119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7" name="Line 390">
                <a:extLst>
                  <a:ext uri="{FF2B5EF4-FFF2-40B4-BE49-F238E27FC236}">
                    <a16:creationId xmlns:a16="http://schemas.microsoft.com/office/drawing/2014/main" id="{7E557D96-9735-474A-A3CA-CF66BDE37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119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8" name="Freeform 391">
                <a:extLst>
                  <a:ext uri="{FF2B5EF4-FFF2-40B4-BE49-F238E27FC236}">
                    <a16:creationId xmlns:a16="http://schemas.microsoft.com/office/drawing/2014/main" id="{6B92AF25-BC84-0748-9A06-FCE03E33A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1192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69" name="Line 392">
                <a:extLst>
                  <a:ext uri="{FF2B5EF4-FFF2-40B4-BE49-F238E27FC236}">
                    <a16:creationId xmlns:a16="http://schemas.microsoft.com/office/drawing/2014/main" id="{9670CDB0-A35B-BD40-833E-7232AAC00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119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0" name="Freeform 393">
                <a:extLst>
                  <a:ext uri="{FF2B5EF4-FFF2-40B4-BE49-F238E27FC236}">
                    <a16:creationId xmlns:a16="http://schemas.microsoft.com/office/drawing/2014/main" id="{26EF3551-9FF1-1449-93AC-F26D21590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1187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1" name="Line 394">
                <a:extLst>
                  <a:ext uri="{FF2B5EF4-FFF2-40B4-BE49-F238E27FC236}">
                    <a16:creationId xmlns:a16="http://schemas.microsoft.com/office/drawing/2014/main" id="{F33ABEF5-B753-2A40-96C1-DCE7D1CE7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118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2" name="Line 395">
                <a:extLst>
                  <a:ext uri="{FF2B5EF4-FFF2-40B4-BE49-F238E27FC236}">
                    <a16:creationId xmlns:a16="http://schemas.microsoft.com/office/drawing/2014/main" id="{101C483B-7E42-8C4F-9927-0E5C97075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118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3" name="Freeform 396">
                <a:extLst>
                  <a:ext uri="{FF2B5EF4-FFF2-40B4-BE49-F238E27FC236}">
                    <a16:creationId xmlns:a16="http://schemas.microsoft.com/office/drawing/2014/main" id="{02AA529F-41F7-A24D-BBDC-98ADA0075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1181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4" name="Freeform 397">
                <a:extLst>
                  <a:ext uri="{FF2B5EF4-FFF2-40B4-BE49-F238E27FC236}">
                    <a16:creationId xmlns:a16="http://schemas.microsoft.com/office/drawing/2014/main" id="{F52EBBAD-CA42-B643-A2F6-02D57B09A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118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5" name="Freeform 398">
                <a:extLst>
                  <a:ext uri="{FF2B5EF4-FFF2-40B4-BE49-F238E27FC236}">
                    <a16:creationId xmlns:a16="http://schemas.microsoft.com/office/drawing/2014/main" id="{CDDFA67A-5E8A-DC46-81E7-031F3DD18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17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6" name="Line 399">
                <a:extLst>
                  <a:ext uri="{FF2B5EF4-FFF2-40B4-BE49-F238E27FC236}">
                    <a16:creationId xmlns:a16="http://schemas.microsoft.com/office/drawing/2014/main" id="{A0EC924C-D2F8-7546-A2C1-371A9126A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" y="117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7" name="Line 400">
                <a:extLst>
                  <a:ext uri="{FF2B5EF4-FFF2-40B4-BE49-F238E27FC236}">
                    <a16:creationId xmlns:a16="http://schemas.microsoft.com/office/drawing/2014/main" id="{CC576122-064F-644D-A324-3F3B8CF2D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" y="117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8" name="Line 401">
                <a:extLst>
                  <a:ext uri="{FF2B5EF4-FFF2-40B4-BE49-F238E27FC236}">
                    <a16:creationId xmlns:a16="http://schemas.microsoft.com/office/drawing/2014/main" id="{A4804AA7-25F4-DF45-9CA7-11259AF2D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" y="117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79" name="Freeform 402">
                <a:extLst>
                  <a:ext uri="{FF2B5EF4-FFF2-40B4-BE49-F238E27FC236}">
                    <a16:creationId xmlns:a16="http://schemas.microsoft.com/office/drawing/2014/main" id="{D6C7C273-D945-F743-BDF8-4560B11CD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17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80" name="Line 403">
                <a:extLst>
                  <a:ext uri="{FF2B5EF4-FFF2-40B4-BE49-F238E27FC236}">
                    <a16:creationId xmlns:a16="http://schemas.microsoft.com/office/drawing/2014/main" id="{57D83572-AEBB-F440-B394-1679C8DE4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117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81" name="Freeform 404">
                <a:extLst>
                  <a:ext uri="{FF2B5EF4-FFF2-40B4-BE49-F238E27FC236}">
                    <a16:creationId xmlns:a16="http://schemas.microsoft.com/office/drawing/2014/main" id="{1550C781-BA94-374C-93F9-DCA26CD5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116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82" name="Line 405">
                <a:extLst>
                  <a:ext uri="{FF2B5EF4-FFF2-40B4-BE49-F238E27FC236}">
                    <a16:creationId xmlns:a16="http://schemas.microsoft.com/office/drawing/2014/main" id="{40F16C75-C72A-1C47-B8A1-0DDC14B5D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83" name="Freeform 406">
                <a:extLst>
                  <a:ext uri="{FF2B5EF4-FFF2-40B4-BE49-F238E27FC236}">
                    <a16:creationId xmlns:a16="http://schemas.microsoft.com/office/drawing/2014/main" id="{C17F6C2F-90C5-0248-AA62-02E7403BD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116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84" name="Line 407">
                <a:extLst>
                  <a:ext uri="{FF2B5EF4-FFF2-40B4-BE49-F238E27FC236}">
                    <a16:creationId xmlns:a16="http://schemas.microsoft.com/office/drawing/2014/main" id="{B08C4E81-5D27-1048-B93D-4B37E9E46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5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2776" name="Group 609">
              <a:extLst>
                <a:ext uri="{FF2B5EF4-FFF2-40B4-BE49-F238E27FC236}">
                  <a16:creationId xmlns:a16="http://schemas.microsoft.com/office/drawing/2014/main" id="{15BA607B-3A21-4846-8258-F1B90FA77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5" y="1088"/>
              <a:ext cx="325" cy="77"/>
              <a:chOff x="3625" y="1088"/>
              <a:chExt cx="325" cy="77"/>
            </a:xfrm>
          </p:grpSpPr>
          <p:sp>
            <p:nvSpPr>
              <p:cNvPr id="35185" name="Freeform 409">
                <a:extLst>
                  <a:ext uri="{FF2B5EF4-FFF2-40B4-BE49-F238E27FC236}">
                    <a16:creationId xmlns:a16="http://schemas.microsoft.com/office/drawing/2014/main" id="{30733BF2-AC2C-E94E-99C2-23B0575BC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115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6" name="Line 410">
                <a:extLst>
                  <a:ext uri="{FF2B5EF4-FFF2-40B4-BE49-F238E27FC236}">
                    <a16:creationId xmlns:a16="http://schemas.microsoft.com/office/drawing/2014/main" id="{6BCCEC12-369C-FB41-AAB0-99FD02E35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5" y="115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7" name="Line 411">
                <a:extLst>
                  <a:ext uri="{FF2B5EF4-FFF2-40B4-BE49-F238E27FC236}">
                    <a16:creationId xmlns:a16="http://schemas.microsoft.com/office/drawing/2014/main" id="{6C642123-ACE2-C140-81C2-39D2E6E79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5" y="115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8" name="Freeform 412">
                <a:extLst>
                  <a:ext uri="{FF2B5EF4-FFF2-40B4-BE49-F238E27FC236}">
                    <a16:creationId xmlns:a16="http://schemas.microsoft.com/office/drawing/2014/main" id="{6ABAEC23-2B67-ED42-A9C3-3689EF4C4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115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9" name="Line 413">
                <a:extLst>
                  <a:ext uri="{FF2B5EF4-FFF2-40B4-BE49-F238E27FC236}">
                    <a16:creationId xmlns:a16="http://schemas.microsoft.com/office/drawing/2014/main" id="{C92873E3-30C1-604D-857F-867DF78F7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2" y="115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0" name="Line 414">
                <a:extLst>
                  <a:ext uri="{FF2B5EF4-FFF2-40B4-BE49-F238E27FC236}">
                    <a16:creationId xmlns:a16="http://schemas.microsoft.com/office/drawing/2014/main" id="{44D55CD4-F4B9-4D42-91F4-6C453BCB6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2" y="1154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1" name="Line 415">
                <a:extLst>
                  <a:ext uri="{FF2B5EF4-FFF2-40B4-BE49-F238E27FC236}">
                    <a16:creationId xmlns:a16="http://schemas.microsoft.com/office/drawing/2014/main" id="{7A67B1E7-F240-3445-9B96-916CCC3DA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2" y="1148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2" name="Freeform 416">
                <a:extLst>
                  <a:ext uri="{FF2B5EF4-FFF2-40B4-BE49-F238E27FC236}">
                    <a16:creationId xmlns:a16="http://schemas.microsoft.com/office/drawing/2014/main" id="{8670CA55-D787-1D4E-A5C7-2BDF0768F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1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3" name="Line 417">
                <a:extLst>
                  <a:ext uri="{FF2B5EF4-FFF2-40B4-BE49-F238E27FC236}">
                    <a16:creationId xmlns:a16="http://schemas.microsoft.com/office/drawing/2014/main" id="{230293DC-1EA0-FD4D-9AE8-0DD7FA96C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4" name="Line 418">
                <a:extLst>
                  <a:ext uri="{FF2B5EF4-FFF2-40B4-BE49-F238E27FC236}">
                    <a16:creationId xmlns:a16="http://schemas.microsoft.com/office/drawing/2014/main" id="{94A22CD9-CD5B-E14F-AAB5-7817905F3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5" name="Line 419">
                <a:extLst>
                  <a:ext uri="{FF2B5EF4-FFF2-40B4-BE49-F238E27FC236}">
                    <a16:creationId xmlns:a16="http://schemas.microsoft.com/office/drawing/2014/main" id="{32DABFE2-F9F7-334C-9670-F5643DF88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6" name="Freeform 420">
                <a:extLst>
                  <a:ext uri="{FF2B5EF4-FFF2-40B4-BE49-F238E27FC236}">
                    <a16:creationId xmlns:a16="http://schemas.microsoft.com/office/drawing/2014/main" id="{E71D2666-3273-DD4E-B859-8FB83B216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114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7" name="Freeform 421">
                <a:extLst>
                  <a:ext uri="{FF2B5EF4-FFF2-40B4-BE49-F238E27FC236}">
                    <a16:creationId xmlns:a16="http://schemas.microsoft.com/office/drawing/2014/main" id="{D4766103-6C7E-4A4B-A4DE-52927BCF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114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8" name="Line 422">
                <a:extLst>
                  <a:ext uri="{FF2B5EF4-FFF2-40B4-BE49-F238E27FC236}">
                    <a16:creationId xmlns:a16="http://schemas.microsoft.com/office/drawing/2014/main" id="{5FF821FC-F6B3-2143-A7BB-84A6B709F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99" name="Line 423">
                <a:extLst>
                  <a:ext uri="{FF2B5EF4-FFF2-40B4-BE49-F238E27FC236}">
                    <a16:creationId xmlns:a16="http://schemas.microsoft.com/office/drawing/2014/main" id="{D2B9C37D-D036-ED4A-A2D8-9FDF277A9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0" name="Line 424">
                <a:extLst>
                  <a:ext uri="{FF2B5EF4-FFF2-40B4-BE49-F238E27FC236}">
                    <a16:creationId xmlns:a16="http://schemas.microsoft.com/office/drawing/2014/main" id="{CA8EE55A-81BC-F14F-996B-68A5419A6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1" name="Freeform 425">
                <a:extLst>
                  <a:ext uri="{FF2B5EF4-FFF2-40B4-BE49-F238E27FC236}">
                    <a16:creationId xmlns:a16="http://schemas.microsoft.com/office/drawing/2014/main" id="{0C7213ED-CAA9-984D-8784-84EE89A4C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1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2" name="Line 426">
                <a:extLst>
                  <a:ext uri="{FF2B5EF4-FFF2-40B4-BE49-F238E27FC236}">
                    <a16:creationId xmlns:a16="http://schemas.microsoft.com/office/drawing/2014/main" id="{F690BC68-25F0-BD46-A731-D1B6FF47B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3" name="Line 427">
                <a:extLst>
                  <a:ext uri="{FF2B5EF4-FFF2-40B4-BE49-F238E27FC236}">
                    <a16:creationId xmlns:a16="http://schemas.microsoft.com/office/drawing/2014/main" id="{EF5C2119-94EB-C348-84D9-D83ED0231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4" name="Line 428">
                <a:extLst>
                  <a:ext uri="{FF2B5EF4-FFF2-40B4-BE49-F238E27FC236}">
                    <a16:creationId xmlns:a16="http://schemas.microsoft.com/office/drawing/2014/main" id="{CB914119-B946-1646-889C-700FE977C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5" name="Freeform 429">
                <a:extLst>
                  <a:ext uri="{FF2B5EF4-FFF2-40B4-BE49-F238E27FC236}">
                    <a16:creationId xmlns:a16="http://schemas.microsoft.com/office/drawing/2014/main" id="{3E422C15-91B1-6B4E-980C-9E6E8D303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13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6" name="Freeform 430">
                <a:extLst>
                  <a:ext uri="{FF2B5EF4-FFF2-40B4-BE49-F238E27FC236}">
                    <a16:creationId xmlns:a16="http://schemas.microsoft.com/office/drawing/2014/main" id="{6716FC3D-E11E-2F4D-B4C2-F2742FE29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13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7" name="Line 431">
                <a:extLst>
                  <a:ext uri="{FF2B5EF4-FFF2-40B4-BE49-F238E27FC236}">
                    <a16:creationId xmlns:a16="http://schemas.microsoft.com/office/drawing/2014/main" id="{CDC51DE8-34CC-404A-947C-DB142BBAA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8" name="Line 432">
                <a:extLst>
                  <a:ext uri="{FF2B5EF4-FFF2-40B4-BE49-F238E27FC236}">
                    <a16:creationId xmlns:a16="http://schemas.microsoft.com/office/drawing/2014/main" id="{F19A3249-3A68-714E-B147-0DA864515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09" name="Line 433">
                <a:extLst>
                  <a:ext uri="{FF2B5EF4-FFF2-40B4-BE49-F238E27FC236}">
                    <a16:creationId xmlns:a16="http://schemas.microsoft.com/office/drawing/2014/main" id="{AD3C70C5-C379-6F48-9FDE-89C6FD268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0" name="Line 434">
                <a:extLst>
                  <a:ext uri="{FF2B5EF4-FFF2-40B4-BE49-F238E27FC236}">
                    <a16:creationId xmlns:a16="http://schemas.microsoft.com/office/drawing/2014/main" id="{20C1AC7D-A355-1241-95FF-240EDF02F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1" name="Freeform 435">
                <a:extLst>
                  <a:ext uri="{FF2B5EF4-FFF2-40B4-BE49-F238E27FC236}">
                    <a16:creationId xmlns:a16="http://schemas.microsoft.com/office/drawing/2014/main" id="{62C46062-275C-4148-AF78-D97A62FD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114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2" name="Line 436">
                <a:extLst>
                  <a:ext uri="{FF2B5EF4-FFF2-40B4-BE49-F238E27FC236}">
                    <a16:creationId xmlns:a16="http://schemas.microsoft.com/office/drawing/2014/main" id="{BD992E87-AFFC-714C-9E05-745AB06D4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3" name="Line 437">
                <a:extLst>
                  <a:ext uri="{FF2B5EF4-FFF2-40B4-BE49-F238E27FC236}">
                    <a16:creationId xmlns:a16="http://schemas.microsoft.com/office/drawing/2014/main" id="{69BC1600-D26E-7B47-9709-05A36DA30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4" name="Line 438">
                <a:extLst>
                  <a:ext uri="{FF2B5EF4-FFF2-40B4-BE49-F238E27FC236}">
                    <a16:creationId xmlns:a16="http://schemas.microsoft.com/office/drawing/2014/main" id="{D816044B-C166-E440-9EC6-76E49CC57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5" name="Freeform 439">
                <a:extLst>
                  <a:ext uri="{FF2B5EF4-FFF2-40B4-BE49-F238E27FC236}">
                    <a16:creationId xmlns:a16="http://schemas.microsoft.com/office/drawing/2014/main" id="{2C8CDDEE-9DD4-664D-A791-7AD068F1A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1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6" name="Line 440">
                <a:extLst>
                  <a:ext uri="{FF2B5EF4-FFF2-40B4-BE49-F238E27FC236}">
                    <a16:creationId xmlns:a16="http://schemas.microsoft.com/office/drawing/2014/main" id="{B2ACB379-4E65-CF4E-BD43-E5B0E648D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7" name="Line 441">
                <a:extLst>
                  <a:ext uri="{FF2B5EF4-FFF2-40B4-BE49-F238E27FC236}">
                    <a16:creationId xmlns:a16="http://schemas.microsoft.com/office/drawing/2014/main" id="{897A3BEE-B7F7-BD45-BA50-93218B490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8" name="Line 442">
                <a:extLst>
                  <a:ext uri="{FF2B5EF4-FFF2-40B4-BE49-F238E27FC236}">
                    <a16:creationId xmlns:a16="http://schemas.microsoft.com/office/drawing/2014/main" id="{EEEB957A-8288-144C-B709-FF617C150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19" name="Line 443">
                <a:extLst>
                  <a:ext uri="{FF2B5EF4-FFF2-40B4-BE49-F238E27FC236}">
                    <a16:creationId xmlns:a16="http://schemas.microsoft.com/office/drawing/2014/main" id="{585DEB08-D404-AE43-8DD1-23EFDDF8A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0" name="Freeform 444">
                <a:extLst>
                  <a:ext uri="{FF2B5EF4-FFF2-40B4-BE49-F238E27FC236}">
                    <a16:creationId xmlns:a16="http://schemas.microsoft.com/office/drawing/2014/main" id="{C709DFBE-6A2F-E044-9FF8-7CE5C8E3E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14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1" name="Line 445">
                <a:extLst>
                  <a:ext uri="{FF2B5EF4-FFF2-40B4-BE49-F238E27FC236}">
                    <a16:creationId xmlns:a16="http://schemas.microsoft.com/office/drawing/2014/main" id="{9DFA38A5-8DC7-F243-AEDC-761784418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2" name="Freeform 446">
                <a:extLst>
                  <a:ext uri="{FF2B5EF4-FFF2-40B4-BE49-F238E27FC236}">
                    <a16:creationId xmlns:a16="http://schemas.microsoft.com/office/drawing/2014/main" id="{769EA046-C9E5-744C-8356-7A593273D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13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3" name="Line 447">
                <a:extLst>
                  <a:ext uri="{FF2B5EF4-FFF2-40B4-BE49-F238E27FC236}">
                    <a16:creationId xmlns:a16="http://schemas.microsoft.com/office/drawing/2014/main" id="{AC238303-38F2-8244-934C-87EE7CD6E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4" name="Freeform 448">
                <a:extLst>
                  <a:ext uri="{FF2B5EF4-FFF2-40B4-BE49-F238E27FC236}">
                    <a16:creationId xmlns:a16="http://schemas.microsoft.com/office/drawing/2014/main" id="{C187116F-9AEE-154A-B27E-C04945B6C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13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5" name="Line 449">
                <a:extLst>
                  <a:ext uri="{FF2B5EF4-FFF2-40B4-BE49-F238E27FC236}">
                    <a16:creationId xmlns:a16="http://schemas.microsoft.com/office/drawing/2014/main" id="{00515BCB-356C-6E48-8CE8-ACC6CC106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6" name="Line 450">
                <a:extLst>
                  <a:ext uri="{FF2B5EF4-FFF2-40B4-BE49-F238E27FC236}">
                    <a16:creationId xmlns:a16="http://schemas.microsoft.com/office/drawing/2014/main" id="{2E6F75D6-8B2F-694B-8451-1FF3B81B0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7" name="Freeform 451">
                <a:extLst>
                  <a:ext uri="{FF2B5EF4-FFF2-40B4-BE49-F238E27FC236}">
                    <a16:creationId xmlns:a16="http://schemas.microsoft.com/office/drawing/2014/main" id="{FF222930-75E7-A64D-BB81-2AA157F0E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13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8" name="Line 452">
                <a:extLst>
                  <a:ext uri="{FF2B5EF4-FFF2-40B4-BE49-F238E27FC236}">
                    <a16:creationId xmlns:a16="http://schemas.microsoft.com/office/drawing/2014/main" id="{076FEF4F-771C-BF47-92B8-50D5E6C63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29" name="Freeform 453">
                <a:extLst>
                  <a:ext uri="{FF2B5EF4-FFF2-40B4-BE49-F238E27FC236}">
                    <a16:creationId xmlns:a16="http://schemas.microsoft.com/office/drawing/2014/main" id="{D35190EC-0B66-E542-95FB-E865BB9B7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13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0" name="Line 454">
                <a:extLst>
                  <a:ext uri="{FF2B5EF4-FFF2-40B4-BE49-F238E27FC236}">
                    <a16:creationId xmlns:a16="http://schemas.microsoft.com/office/drawing/2014/main" id="{4AAEF388-C630-4A43-8075-0958303C6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1" name="Line 455">
                <a:extLst>
                  <a:ext uri="{FF2B5EF4-FFF2-40B4-BE49-F238E27FC236}">
                    <a16:creationId xmlns:a16="http://schemas.microsoft.com/office/drawing/2014/main" id="{597D069D-D6B4-EE43-9689-F6FE0530E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2" name="Freeform 456">
                <a:extLst>
                  <a:ext uri="{FF2B5EF4-FFF2-40B4-BE49-F238E27FC236}">
                    <a16:creationId xmlns:a16="http://schemas.microsoft.com/office/drawing/2014/main" id="{21E2BCCF-E317-AA4B-A08F-F1A6A283F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12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3" name="Freeform 457">
                <a:extLst>
                  <a:ext uri="{FF2B5EF4-FFF2-40B4-BE49-F238E27FC236}">
                    <a16:creationId xmlns:a16="http://schemas.microsoft.com/office/drawing/2014/main" id="{9845E1F6-CF4A-5643-BEE9-2F739612A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12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4" name="Line 458">
                <a:extLst>
                  <a:ext uri="{FF2B5EF4-FFF2-40B4-BE49-F238E27FC236}">
                    <a16:creationId xmlns:a16="http://schemas.microsoft.com/office/drawing/2014/main" id="{5D959A33-0BCE-804C-8857-ED6E6E404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5" name="Line 459">
                <a:extLst>
                  <a:ext uri="{FF2B5EF4-FFF2-40B4-BE49-F238E27FC236}">
                    <a16:creationId xmlns:a16="http://schemas.microsoft.com/office/drawing/2014/main" id="{0E540239-A9B1-EA40-B680-E54E8A0B0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6" name="Line 460">
                <a:extLst>
                  <a:ext uri="{FF2B5EF4-FFF2-40B4-BE49-F238E27FC236}">
                    <a16:creationId xmlns:a16="http://schemas.microsoft.com/office/drawing/2014/main" id="{5935413D-51E9-964C-A06B-29454F235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7" name="Line 461">
                <a:extLst>
                  <a:ext uri="{FF2B5EF4-FFF2-40B4-BE49-F238E27FC236}">
                    <a16:creationId xmlns:a16="http://schemas.microsoft.com/office/drawing/2014/main" id="{8000A84C-6EF0-9645-9D53-9E754C5FD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8" name="Freeform 462">
                <a:extLst>
                  <a:ext uri="{FF2B5EF4-FFF2-40B4-BE49-F238E27FC236}">
                    <a16:creationId xmlns:a16="http://schemas.microsoft.com/office/drawing/2014/main" id="{3F1AB5D7-859C-D04A-8A7E-00BAC70E7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12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39" name="Line 463">
                <a:extLst>
                  <a:ext uri="{FF2B5EF4-FFF2-40B4-BE49-F238E27FC236}">
                    <a16:creationId xmlns:a16="http://schemas.microsoft.com/office/drawing/2014/main" id="{F0F54B13-DEAF-E546-B88F-4F72190E5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0" name="Line 464">
                <a:extLst>
                  <a:ext uri="{FF2B5EF4-FFF2-40B4-BE49-F238E27FC236}">
                    <a16:creationId xmlns:a16="http://schemas.microsoft.com/office/drawing/2014/main" id="{1376BE04-4C21-0F4E-AC74-AA99F4DDE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1" name="Freeform 465">
                <a:extLst>
                  <a:ext uri="{FF2B5EF4-FFF2-40B4-BE49-F238E27FC236}">
                    <a16:creationId xmlns:a16="http://schemas.microsoft.com/office/drawing/2014/main" id="{2F3A5569-B065-0A40-92C4-ADE6122A1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121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2" name="Freeform 466">
                <a:extLst>
                  <a:ext uri="{FF2B5EF4-FFF2-40B4-BE49-F238E27FC236}">
                    <a16:creationId xmlns:a16="http://schemas.microsoft.com/office/drawing/2014/main" id="{B1F12CE1-244C-5140-9170-12665037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12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3" name="Line 467">
                <a:extLst>
                  <a:ext uri="{FF2B5EF4-FFF2-40B4-BE49-F238E27FC236}">
                    <a16:creationId xmlns:a16="http://schemas.microsoft.com/office/drawing/2014/main" id="{59D0D80C-9666-454B-85C3-9CFD703E3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4" name="Line 468">
                <a:extLst>
                  <a:ext uri="{FF2B5EF4-FFF2-40B4-BE49-F238E27FC236}">
                    <a16:creationId xmlns:a16="http://schemas.microsoft.com/office/drawing/2014/main" id="{BD951AB8-44CA-0C44-9705-74F5763BF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5" name="Freeform 469">
                <a:extLst>
                  <a:ext uri="{FF2B5EF4-FFF2-40B4-BE49-F238E27FC236}">
                    <a16:creationId xmlns:a16="http://schemas.microsoft.com/office/drawing/2014/main" id="{D5CB0803-F2E9-5A46-85C6-3655E22DB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12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6" name="Freeform 470">
                <a:extLst>
                  <a:ext uri="{FF2B5EF4-FFF2-40B4-BE49-F238E27FC236}">
                    <a16:creationId xmlns:a16="http://schemas.microsoft.com/office/drawing/2014/main" id="{89D4B253-567D-7243-B3CD-C4D591E62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121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7" name="Freeform 471">
                <a:extLst>
                  <a:ext uri="{FF2B5EF4-FFF2-40B4-BE49-F238E27FC236}">
                    <a16:creationId xmlns:a16="http://schemas.microsoft.com/office/drawing/2014/main" id="{5CB0A56A-DE00-984C-93D5-E66FAD00A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12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8" name="Line 472">
                <a:extLst>
                  <a:ext uri="{FF2B5EF4-FFF2-40B4-BE49-F238E27FC236}">
                    <a16:creationId xmlns:a16="http://schemas.microsoft.com/office/drawing/2014/main" id="{08286A95-B315-7346-9C5E-9CCE5E0BB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49" name="Line 473">
                <a:extLst>
                  <a:ext uri="{FF2B5EF4-FFF2-40B4-BE49-F238E27FC236}">
                    <a16:creationId xmlns:a16="http://schemas.microsoft.com/office/drawing/2014/main" id="{AF4CCF99-6D02-164E-9EE1-5D77BF9B2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0" name="Line 474">
                <a:extLst>
                  <a:ext uri="{FF2B5EF4-FFF2-40B4-BE49-F238E27FC236}">
                    <a16:creationId xmlns:a16="http://schemas.microsoft.com/office/drawing/2014/main" id="{9896A1C9-C819-AB4B-B1C7-52FE85556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1" name="Freeform 475">
                <a:extLst>
                  <a:ext uri="{FF2B5EF4-FFF2-40B4-BE49-F238E27FC236}">
                    <a16:creationId xmlns:a16="http://schemas.microsoft.com/office/drawing/2014/main" id="{4ABF84E6-1457-EA46-AC51-FFF86B5B1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12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2" name="Line 476">
                <a:extLst>
                  <a:ext uri="{FF2B5EF4-FFF2-40B4-BE49-F238E27FC236}">
                    <a16:creationId xmlns:a16="http://schemas.microsoft.com/office/drawing/2014/main" id="{201CD008-9010-8D46-B2BF-309AB9736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3" name="Line 477">
                <a:extLst>
                  <a:ext uri="{FF2B5EF4-FFF2-40B4-BE49-F238E27FC236}">
                    <a16:creationId xmlns:a16="http://schemas.microsoft.com/office/drawing/2014/main" id="{F924C23F-02A7-0B46-8EF2-71071B080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4" name="Line 478">
                <a:extLst>
                  <a:ext uri="{FF2B5EF4-FFF2-40B4-BE49-F238E27FC236}">
                    <a16:creationId xmlns:a16="http://schemas.microsoft.com/office/drawing/2014/main" id="{F6ACF07E-818E-1941-8EC9-95B76D759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5" name="Freeform 479">
                <a:extLst>
                  <a:ext uri="{FF2B5EF4-FFF2-40B4-BE49-F238E27FC236}">
                    <a16:creationId xmlns:a16="http://schemas.microsoft.com/office/drawing/2014/main" id="{3123C42E-D0DE-DD4F-91F6-3F65D2A7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111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6" name="Freeform 480">
                <a:extLst>
                  <a:ext uri="{FF2B5EF4-FFF2-40B4-BE49-F238E27FC236}">
                    <a16:creationId xmlns:a16="http://schemas.microsoft.com/office/drawing/2014/main" id="{C5854F71-58DC-F340-BBA0-14F6C8EE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111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7" name="Line 481">
                <a:extLst>
                  <a:ext uri="{FF2B5EF4-FFF2-40B4-BE49-F238E27FC236}">
                    <a16:creationId xmlns:a16="http://schemas.microsoft.com/office/drawing/2014/main" id="{2A068CCF-04CB-A34B-8D33-CFBE54D4E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8" name="Line 482">
                <a:extLst>
                  <a:ext uri="{FF2B5EF4-FFF2-40B4-BE49-F238E27FC236}">
                    <a16:creationId xmlns:a16="http://schemas.microsoft.com/office/drawing/2014/main" id="{E2DC975B-1BA2-E04A-A714-0A6AD0473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59" name="Freeform 483">
                <a:extLst>
                  <a:ext uri="{FF2B5EF4-FFF2-40B4-BE49-F238E27FC236}">
                    <a16:creationId xmlns:a16="http://schemas.microsoft.com/office/drawing/2014/main" id="{712B63C6-6A89-044C-A6FC-637425363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111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0" name="Freeform 484">
                <a:extLst>
                  <a:ext uri="{FF2B5EF4-FFF2-40B4-BE49-F238E27FC236}">
                    <a16:creationId xmlns:a16="http://schemas.microsoft.com/office/drawing/2014/main" id="{4E2F9E34-9889-0C4A-879F-678527D06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11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1" name="Line 485">
                <a:extLst>
                  <a:ext uri="{FF2B5EF4-FFF2-40B4-BE49-F238E27FC236}">
                    <a16:creationId xmlns:a16="http://schemas.microsoft.com/office/drawing/2014/main" id="{77280323-71FB-8540-8275-25DB887CA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2" name="Line 486">
                <a:extLst>
                  <a:ext uri="{FF2B5EF4-FFF2-40B4-BE49-F238E27FC236}">
                    <a16:creationId xmlns:a16="http://schemas.microsoft.com/office/drawing/2014/main" id="{5062E0CB-2966-FD48-9636-D74806D2C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3" name="Line 487">
                <a:extLst>
                  <a:ext uri="{FF2B5EF4-FFF2-40B4-BE49-F238E27FC236}">
                    <a16:creationId xmlns:a16="http://schemas.microsoft.com/office/drawing/2014/main" id="{AEE47EA8-C612-1A4B-989A-8EBD87597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4" name="Line 488">
                <a:extLst>
                  <a:ext uri="{FF2B5EF4-FFF2-40B4-BE49-F238E27FC236}">
                    <a16:creationId xmlns:a16="http://schemas.microsoft.com/office/drawing/2014/main" id="{03484396-FFF4-4249-8232-2A50C0FD8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5" name="Freeform 489">
                <a:extLst>
                  <a:ext uri="{FF2B5EF4-FFF2-40B4-BE49-F238E27FC236}">
                    <a16:creationId xmlns:a16="http://schemas.microsoft.com/office/drawing/2014/main" id="{01A1AA83-8739-B042-8DD2-C49DB57E1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11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6" name="Line 490">
                <a:extLst>
                  <a:ext uri="{FF2B5EF4-FFF2-40B4-BE49-F238E27FC236}">
                    <a16:creationId xmlns:a16="http://schemas.microsoft.com/office/drawing/2014/main" id="{18E9AB66-694A-944A-98DD-3F53455D2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7" name="Line 491">
                <a:extLst>
                  <a:ext uri="{FF2B5EF4-FFF2-40B4-BE49-F238E27FC236}">
                    <a16:creationId xmlns:a16="http://schemas.microsoft.com/office/drawing/2014/main" id="{D2E6BD39-41D2-CC42-BF92-017081CFF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8" name="Freeform 492">
                <a:extLst>
                  <a:ext uri="{FF2B5EF4-FFF2-40B4-BE49-F238E27FC236}">
                    <a16:creationId xmlns:a16="http://schemas.microsoft.com/office/drawing/2014/main" id="{226A645B-0D0D-BA45-89ED-00B791759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110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69" name="Freeform 493">
                <a:extLst>
                  <a:ext uri="{FF2B5EF4-FFF2-40B4-BE49-F238E27FC236}">
                    <a16:creationId xmlns:a16="http://schemas.microsoft.com/office/drawing/2014/main" id="{6A783E25-C0AF-D149-9741-45A354A03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110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0" name="Line 494">
                <a:extLst>
                  <a:ext uri="{FF2B5EF4-FFF2-40B4-BE49-F238E27FC236}">
                    <a16:creationId xmlns:a16="http://schemas.microsoft.com/office/drawing/2014/main" id="{70944584-0581-334A-9690-B0DA56272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1" name="Line 495">
                <a:extLst>
                  <a:ext uri="{FF2B5EF4-FFF2-40B4-BE49-F238E27FC236}">
                    <a16:creationId xmlns:a16="http://schemas.microsoft.com/office/drawing/2014/main" id="{C5D319C9-CD9B-D94D-A4D6-7D2735E10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2" name="Line 496">
                <a:extLst>
                  <a:ext uri="{FF2B5EF4-FFF2-40B4-BE49-F238E27FC236}">
                    <a16:creationId xmlns:a16="http://schemas.microsoft.com/office/drawing/2014/main" id="{0E9C027A-9346-084B-B2DE-980B4B5DD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3" name="Line 497">
                <a:extLst>
                  <a:ext uri="{FF2B5EF4-FFF2-40B4-BE49-F238E27FC236}">
                    <a16:creationId xmlns:a16="http://schemas.microsoft.com/office/drawing/2014/main" id="{F8FAEB77-896F-9148-837D-A160D5F14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4" name="Freeform 498">
                <a:extLst>
                  <a:ext uri="{FF2B5EF4-FFF2-40B4-BE49-F238E27FC236}">
                    <a16:creationId xmlns:a16="http://schemas.microsoft.com/office/drawing/2014/main" id="{FB68965A-4292-3F4E-98E3-1F64CE668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110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5" name="Line 499">
                <a:extLst>
                  <a:ext uri="{FF2B5EF4-FFF2-40B4-BE49-F238E27FC236}">
                    <a16:creationId xmlns:a16="http://schemas.microsoft.com/office/drawing/2014/main" id="{4563AD72-51D8-C54C-934A-67BC74B69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6" name="Line 500">
                <a:extLst>
                  <a:ext uri="{FF2B5EF4-FFF2-40B4-BE49-F238E27FC236}">
                    <a16:creationId xmlns:a16="http://schemas.microsoft.com/office/drawing/2014/main" id="{4B9061BD-43F0-F24D-9977-8C2547AFD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7" name="Freeform 501">
                <a:extLst>
                  <a:ext uri="{FF2B5EF4-FFF2-40B4-BE49-F238E27FC236}">
                    <a16:creationId xmlns:a16="http://schemas.microsoft.com/office/drawing/2014/main" id="{B8C19C03-7650-A74F-8312-AB859C064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10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8" name="Freeform 502">
                <a:extLst>
                  <a:ext uri="{FF2B5EF4-FFF2-40B4-BE49-F238E27FC236}">
                    <a16:creationId xmlns:a16="http://schemas.microsoft.com/office/drawing/2014/main" id="{8573484F-3AD2-934D-AB4E-E7392D27C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11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79" name="Line 503">
                <a:extLst>
                  <a:ext uri="{FF2B5EF4-FFF2-40B4-BE49-F238E27FC236}">
                    <a16:creationId xmlns:a16="http://schemas.microsoft.com/office/drawing/2014/main" id="{1EC5CFAA-B521-BB48-9953-DB11D22B0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9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0" name="Line 504">
                <a:extLst>
                  <a:ext uri="{FF2B5EF4-FFF2-40B4-BE49-F238E27FC236}">
                    <a16:creationId xmlns:a16="http://schemas.microsoft.com/office/drawing/2014/main" id="{06070BA8-4926-4F42-B178-E1CC5E8E1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9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1" name="Line 505">
                <a:extLst>
                  <a:ext uri="{FF2B5EF4-FFF2-40B4-BE49-F238E27FC236}">
                    <a16:creationId xmlns:a16="http://schemas.microsoft.com/office/drawing/2014/main" id="{CE7CF285-2246-EC4C-8509-A94C7BD5C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9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2" name="Line 506">
                <a:extLst>
                  <a:ext uri="{FF2B5EF4-FFF2-40B4-BE49-F238E27FC236}">
                    <a16:creationId xmlns:a16="http://schemas.microsoft.com/office/drawing/2014/main" id="{ADBF62BE-18C4-E146-97E9-E5D6F8C0D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9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3" name="Freeform 507">
                <a:extLst>
                  <a:ext uri="{FF2B5EF4-FFF2-40B4-BE49-F238E27FC236}">
                    <a16:creationId xmlns:a16="http://schemas.microsoft.com/office/drawing/2014/main" id="{59E8FD36-3636-C14C-A1FD-70B80490D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1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4" name="Line 508">
                <a:extLst>
                  <a:ext uri="{FF2B5EF4-FFF2-40B4-BE49-F238E27FC236}">
                    <a16:creationId xmlns:a16="http://schemas.microsoft.com/office/drawing/2014/main" id="{6CB043C9-BE42-554D-8D35-7D2E3B672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5" name="Line 509">
                <a:extLst>
                  <a:ext uri="{FF2B5EF4-FFF2-40B4-BE49-F238E27FC236}">
                    <a16:creationId xmlns:a16="http://schemas.microsoft.com/office/drawing/2014/main" id="{63F45CAA-DC97-0D4B-8689-2B72CF621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6" name="Freeform 510">
                <a:extLst>
                  <a:ext uri="{FF2B5EF4-FFF2-40B4-BE49-F238E27FC236}">
                    <a16:creationId xmlns:a16="http://schemas.microsoft.com/office/drawing/2014/main" id="{B958231B-3046-AF4A-80CE-078F77528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1110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7" name="Freeform 511">
                <a:extLst>
                  <a:ext uri="{FF2B5EF4-FFF2-40B4-BE49-F238E27FC236}">
                    <a16:creationId xmlns:a16="http://schemas.microsoft.com/office/drawing/2014/main" id="{17335793-8A8D-8B4B-9B28-0ECB3FCB3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111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8" name="Freeform 512">
                <a:extLst>
                  <a:ext uri="{FF2B5EF4-FFF2-40B4-BE49-F238E27FC236}">
                    <a16:creationId xmlns:a16="http://schemas.microsoft.com/office/drawing/2014/main" id="{4A7969C1-0604-8540-AECE-5B891846C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1110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89" name="Line 513">
                <a:extLst>
                  <a:ext uri="{FF2B5EF4-FFF2-40B4-BE49-F238E27FC236}">
                    <a16:creationId xmlns:a16="http://schemas.microsoft.com/office/drawing/2014/main" id="{618DED40-5B66-5947-B367-2BA08FC46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0" name="Line 514">
                <a:extLst>
                  <a:ext uri="{FF2B5EF4-FFF2-40B4-BE49-F238E27FC236}">
                    <a16:creationId xmlns:a16="http://schemas.microsoft.com/office/drawing/2014/main" id="{AEB23750-C41A-E741-B043-8175944F9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1" name="Line 515">
                <a:extLst>
                  <a:ext uri="{FF2B5EF4-FFF2-40B4-BE49-F238E27FC236}">
                    <a16:creationId xmlns:a16="http://schemas.microsoft.com/office/drawing/2014/main" id="{409312A0-98FA-7B47-BCBA-942F75115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2" name="Freeform 516">
                <a:extLst>
                  <a:ext uri="{FF2B5EF4-FFF2-40B4-BE49-F238E27FC236}">
                    <a16:creationId xmlns:a16="http://schemas.microsoft.com/office/drawing/2014/main" id="{DCCD11E6-3B1A-A544-8C2D-2B3D56DBA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111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3" name="Line 517">
                <a:extLst>
                  <a:ext uri="{FF2B5EF4-FFF2-40B4-BE49-F238E27FC236}">
                    <a16:creationId xmlns:a16="http://schemas.microsoft.com/office/drawing/2014/main" id="{6B2E25A4-1425-934C-A69D-E0C53CC6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4" name="Line 518">
                <a:extLst>
                  <a:ext uri="{FF2B5EF4-FFF2-40B4-BE49-F238E27FC236}">
                    <a16:creationId xmlns:a16="http://schemas.microsoft.com/office/drawing/2014/main" id="{55C9A28C-23C2-2D44-B716-F6C6BF40F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5" name="Line 519">
                <a:extLst>
                  <a:ext uri="{FF2B5EF4-FFF2-40B4-BE49-F238E27FC236}">
                    <a16:creationId xmlns:a16="http://schemas.microsoft.com/office/drawing/2014/main" id="{8800D567-7206-814A-93FA-89EC74F3C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6" name="Freeform 520">
                <a:extLst>
                  <a:ext uri="{FF2B5EF4-FFF2-40B4-BE49-F238E27FC236}">
                    <a16:creationId xmlns:a16="http://schemas.microsoft.com/office/drawing/2014/main" id="{E313FC02-2EB7-6A4A-9EFF-45CB3C774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111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7" name="Line 521">
                <a:extLst>
                  <a:ext uri="{FF2B5EF4-FFF2-40B4-BE49-F238E27FC236}">
                    <a16:creationId xmlns:a16="http://schemas.microsoft.com/office/drawing/2014/main" id="{F7C7D3EE-EC29-EC44-BA9E-487A7887C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8" name="Line 522">
                <a:extLst>
                  <a:ext uri="{FF2B5EF4-FFF2-40B4-BE49-F238E27FC236}">
                    <a16:creationId xmlns:a16="http://schemas.microsoft.com/office/drawing/2014/main" id="{CC590377-9AE6-084E-80E0-0D70238EB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99" name="Freeform 523">
                <a:extLst>
                  <a:ext uri="{FF2B5EF4-FFF2-40B4-BE49-F238E27FC236}">
                    <a16:creationId xmlns:a16="http://schemas.microsoft.com/office/drawing/2014/main" id="{88AA7B84-DB45-8C4D-BF26-7C303C31A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11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0" name="Line 524">
                <a:extLst>
                  <a:ext uri="{FF2B5EF4-FFF2-40B4-BE49-F238E27FC236}">
                    <a16:creationId xmlns:a16="http://schemas.microsoft.com/office/drawing/2014/main" id="{7ED129A2-109E-EB46-970D-3CC6531A5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1" name="Freeform 525">
                <a:extLst>
                  <a:ext uri="{FF2B5EF4-FFF2-40B4-BE49-F238E27FC236}">
                    <a16:creationId xmlns:a16="http://schemas.microsoft.com/office/drawing/2014/main" id="{1AE84B7F-CAAA-284B-B216-C2F7D9A0F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12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2" name="Freeform 526">
                <a:extLst>
                  <a:ext uri="{FF2B5EF4-FFF2-40B4-BE49-F238E27FC236}">
                    <a16:creationId xmlns:a16="http://schemas.microsoft.com/office/drawing/2014/main" id="{0C3E98C5-43B7-4743-9241-32B0397AF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11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3" name="Freeform 527">
                <a:extLst>
                  <a:ext uri="{FF2B5EF4-FFF2-40B4-BE49-F238E27FC236}">
                    <a16:creationId xmlns:a16="http://schemas.microsoft.com/office/drawing/2014/main" id="{1973F40F-3A8A-7A43-9722-7D742408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11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4" name="Line 528">
                <a:extLst>
                  <a:ext uri="{FF2B5EF4-FFF2-40B4-BE49-F238E27FC236}">
                    <a16:creationId xmlns:a16="http://schemas.microsoft.com/office/drawing/2014/main" id="{A9D68DE7-4AB0-104A-9D6B-CB17C99F7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5" name="Freeform 529">
                <a:extLst>
                  <a:ext uri="{FF2B5EF4-FFF2-40B4-BE49-F238E27FC236}">
                    <a16:creationId xmlns:a16="http://schemas.microsoft.com/office/drawing/2014/main" id="{8CF378F6-B66D-ED46-9A7B-CC974A8D7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12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6" name="Line 530">
                <a:extLst>
                  <a:ext uri="{FF2B5EF4-FFF2-40B4-BE49-F238E27FC236}">
                    <a16:creationId xmlns:a16="http://schemas.microsoft.com/office/drawing/2014/main" id="{2EB4DC09-B744-614F-A881-655853817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3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7" name="Line 531">
                <a:extLst>
                  <a:ext uri="{FF2B5EF4-FFF2-40B4-BE49-F238E27FC236}">
                    <a16:creationId xmlns:a16="http://schemas.microsoft.com/office/drawing/2014/main" id="{6ACF9327-3C54-314C-817A-0CC004B61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3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8" name="Line 532">
                <a:extLst>
                  <a:ext uri="{FF2B5EF4-FFF2-40B4-BE49-F238E27FC236}">
                    <a16:creationId xmlns:a16="http://schemas.microsoft.com/office/drawing/2014/main" id="{4B6D6EB0-652F-4C4F-99C8-CDC5C66B4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3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09" name="Line 533">
                <a:extLst>
                  <a:ext uri="{FF2B5EF4-FFF2-40B4-BE49-F238E27FC236}">
                    <a16:creationId xmlns:a16="http://schemas.microsoft.com/office/drawing/2014/main" id="{CE3EB38A-9410-3742-81EB-049553D48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3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0" name="Freeform 534">
                <a:extLst>
                  <a:ext uri="{FF2B5EF4-FFF2-40B4-BE49-F238E27FC236}">
                    <a16:creationId xmlns:a16="http://schemas.microsoft.com/office/drawing/2014/main" id="{45A2E4C7-CCF8-6045-9B95-66088AC93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1116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1" name="Line 535">
                <a:extLst>
                  <a:ext uri="{FF2B5EF4-FFF2-40B4-BE49-F238E27FC236}">
                    <a16:creationId xmlns:a16="http://schemas.microsoft.com/office/drawing/2014/main" id="{C33B06EB-9A34-C84B-9A48-B799318C3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2" name="Line 536">
                <a:extLst>
                  <a:ext uri="{FF2B5EF4-FFF2-40B4-BE49-F238E27FC236}">
                    <a16:creationId xmlns:a16="http://schemas.microsoft.com/office/drawing/2014/main" id="{3249BAFC-763A-2447-A358-0C96E041F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3" name="Line 537">
                <a:extLst>
                  <a:ext uri="{FF2B5EF4-FFF2-40B4-BE49-F238E27FC236}">
                    <a16:creationId xmlns:a16="http://schemas.microsoft.com/office/drawing/2014/main" id="{5B82C2F4-FAA2-4241-AABD-27656A905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4" name="Freeform 538">
                <a:extLst>
                  <a:ext uri="{FF2B5EF4-FFF2-40B4-BE49-F238E27FC236}">
                    <a16:creationId xmlns:a16="http://schemas.microsoft.com/office/drawing/2014/main" id="{41FA0126-94BE-6E43-AD21-24A6F2ADD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11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5" name="Line 539">
                <a:extLst>
                  <a:ext uri="{FF2B5EF4-FFF2-40B4-BE49-F238E27FC236}">
                    <a16:creationId xmlns:a16="http://schemas.microsoft.com/office/drawing/2014/main" id="{22368D4F-4CE7-7C4D-B982-B7A0765B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8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6" name="Line 540">
                <a:extLst>
                  <a:ext uri="{FF2B5EF4-FFF2-40B4-BE49-F238E27FC236}">
                    <a16:creationId xmlns:a16="http://schemas.microsoft.com/office/drawing/2014/main" id="{B565632E-8C3A-AD42-B7F2-241F5F40A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8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7" name="Line 541">
                <a:extLst>
                  <a:ext uri="{FF2B5EF4-FFF2-40B4-BE49-F238E27FC236}">
                    <a16:creationId xmlns:a16="http://schemas.microsoft.com/office/drawing/2014/main" id="{1AB1C5CA-45F5-2A44-924C-81050183D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8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8" name="Freeform 542">
                <a:extLst>
                  <a:ext uri="{FF2B5EF4-FFF2-40B4-BE49-F238E27FC236}">
                    <a16:creationId xmlns:a16="http://schemas.microsoft.com/office/drawing/2014/main" id="{725663AD-753A-3D40-AF2E-27F0D3493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11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19" name="Freeform 543">
                <a:extLst>
                  <a:ext uri="{FF2B5EF4-FFF2-40B4-BE49-F238E27FC236}">
                    <a16:creationId xmlns:a16="http://schemas.microsoft.com/office/drawing/2014/main" id="{0AAD16D5-EE45-B143-A189-5CFA9CAEB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1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0" name="Line 544">
                <a:extLst>
                  <a:ext uri="{FF2B5EF4-FFF2-40B4-BE49-F238E27FC236}">
                    <a16:creationId xmlns:a16="http://schemas.microsoft.com/office/drawing/2014/main" id="{53CBFDEA-56EA-534A-BDE9-D68CA6F53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6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1" name="Line 545">
                <a:extLst>
                  <a:ext uri="{FF2B5EF4-FFF2-40B4-BE49-F238E27FC236}">
                    <a16:creationId xmlns:a16="http://schemas.microsoft.com/office/drawing/2014/main" id="{164FE715-6B4E-F84A-829B-7452679ED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6" y="111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2" name="Freeform 546">
                <a:extLst>
                  <a:ext uri="{FF2B5EF4-FFF2-40B4-BE49-F238E27FC236}">
                    <a16:creationId xmlns:a16="http://schemas.microsoft.com/office/drawing/2014/main" id="{3D571709-ABDB-334F-AE67-3384560A9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110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3" name="Line 547">
                <a:extLst>
                  <a:ext uri="{FF2B5EF4-FFF2-40B4-BE49-F238E27FC236}">
                    <a16:creationId xmlns:a16="http://schemas.microsoft.com/office/drawing/2014/main" id="{77B25C21-DF2D-674E-B2B1-618C479AD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6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4" name="Freeform 548">
                <a:extLst>
                  <a:ext uri="{FF2B5EF4-FFF2-40B4-BE49-F238E27FC236}">
                    <a16:creationId xmlns:a16="http://schemas.microsoft.com/office/drawing/2014/main" id="{7871D906-0F14-FC40-A519-34F8451D3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110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5" name="Freeform 549">
                <a:extLst>
                  <a:ext uri="{FF2B5EF4-FFF2-40B4-BE49-F238E27FC236}">
                    <a16:creationId xmlns:a16="http://schemas.microsoft.com/office/drawing/2014/main" id="{2FEC9404-D1E7-F44E-BA57-9B9BE2009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109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6" name="Line 550">
                <a:extLst>
                  <a:ext uri="{FF2B5EF4-FFF2-40B4-BE49-F238E27FC236}">
                    <a16:creationId xmlns:a16="http://schemas.microsoft.com/office/drawing/2014/main" id="{25747FD6-0241-6E4D-8EC5-F9A6694C2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3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7" name="Line 551">
                <a:extLst>
                  <a:ext uri="{FF2B5EF4-FFF2-40B4-BE49-F238E27FC236}">
                    <a16:creationId xmlns:a16="http://schemas.microsoft.com/office/drawing/2014/main" id="{56D84F87-B394-9345-8016-B689294A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3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8" name="Freeform 552">
                <a:extLst>
                  <a:ext uri="{FF2B5EF4-FFF2-40B4-BE49-F238E27FC236}">
                    <a16:creationId xmlns:a16="http://schemas.microsoft.com/office/drawing/2014/main" id="{AD66613D-5C6E-A74A-8F5B-61191884D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109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29" name="Line 553">
                <a:extLst>
                  <a:ext uri="{FF2B5EF4-FFF2-40B4-BE49-F238E27FC236}">
                    <a16:creationId xmlns:a16="http://schemas.microsoft.com/office/drawing/2014/main" id="{BCC1579E-C341-7046-B64E-7EDF1FB35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0" name="Line 554">
                <a:extLst>
                  <a:ext uri="{FF2B5EF4-FFF2-40B4-BE49-F238E27FC236}">
                    <a16:creationId xmlns:a16="http://schemas.microsoft.com/office/drawing/2014/main" id="{B41F2F5C-70A9-A64A-9604-FBB1E55B2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1" name="Line 555">
                <a:extLst>
                  <a:ext uri="{FF2B5EF4-FFF2-40B4-BE49-F238E27FC236}">
                    <a16:creationId xmlns:a16="http://schemas.microsoft.com/office/drawing/2014/main" id="{2E291975-730C-9D43-80DF-4EAFD7F8E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2" name="Line 556">
                <a:extLst>
                  <a:ext uri="{FF2B5EF4-FFF2-40B4-BE49-F238E27FC236}">
                    <a16:creationId xmlns:a16="http://schemas.microsoft.com/office/drawing/2014/main" id="{A9C29FD7-5E17-E340-826D-09126539F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3" name="Freeform 557">
                <a:extLst>
                  <a:ext uri="{FF2B5EF4-FFF2-40B4-BE49-F238E27FC236}">
                    <a16:creationId xmlns:a16="http://schemas.microsoft.com/office/drawing/2014/main" id="{49C204B7-17C2-454F-ADD7-7EE4B5AE8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" y="1094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4" name="Line 558">
                <a:extLst>
                  <a:ext uri="{FF2B5EF4-FFF2-40B4-BE49-F238E27FC236}">
                    <a16:creationId xmlns:a16="http://schemas.microsoft.com/office/drawing/2014/main" id="{127FBFA7-234B-3343-A3DD-728E0B298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5" name="Line 559">
                <a:extLst>
                  <a:ext uri="{FF2B5EF4-FFF2-40B4-BE49-F238E27FC236}">
                    <a16:creationId xmlns:a16="http://schemas.microsoft.com/office/drawing/2014/main" id="{C643BE4E-3D42-944A-90DA-B7EB1E582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6" name="Line 560">
                <a:extLst>
                  <a:ext uri="{FF2B5EF4-FFF2-40B4-BE49-F238E27FC236}">
                    <a16:creationId xmlns:a16="http://schemas.microsoft.com/office/drawing/2014/main" id="{4A5A2C79-5642-5A42-811C-E32A07F01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7" name="Freeform 561">
                <a:extLst>
                  <a:ext uri="{FF2B5EF4-FFF2-40B4-BE49-F238E27FC236}">
                    <a16:creationId xmlns:a16="http://schemas.microsoft.com/office/drawing/2014/main" id="{271C31F6-F121-E141-A8D1-99BA9CDD9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09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8" name="Line 562">
                <a:extLst>
                  <a:ext uri="{FF2B5EF4-FFF2-40B4-BE49-F238E27FC236}">
                    <a16:creationId xmlns:a16="http://schemas.microsoft.com/office/drawing/2014/main" id="{99C925DA-1CE2-0D46-BE15-6709A6D97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5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39" name="Line 563">
                <a:extLst>
                  <a:ext uri="{FF2B5EF4-FFF2-40B4-BE49-F238E27FC236}">
                    <a16:creationId xmlns:a16="http://schemas.microsoft.com/office/drawing/2014/main" id="{C4873C09-1EAA-5040-BD3B-45B6088AF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5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0" name="Line 564">
                <a:extLst>
                  <a:ext uri="{FF2B5EF4-FFF2-40B4-BE49-F238E27FC236}">
                    <a16:creationId xmlns:a16="http://schemas.microsoft.com/office/drawing/2014/main" id="{131F254B-CB3E-4745-A827-39773ABA7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5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1" name="Line 565">
                <a:extLst>
                  <a:ext uri="{FF2B5EF4-FFF2-40B4-BE49-F238E27FC236}">
                    <a16:creationId xmlns:a16="http://schemas.microsoft.com/office/drawing/2014/main" id="{701F0655-95CF-8649-A8BB-9ABB37659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5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2" name="Freeform 566">
                <a:extLst>
                  <a:ext uri="{FF2B5EF4-FFF2-40B4-BE49-F238E27FC236}">
                    <a16:creationId xmlns:a16="http://schemas.microsoft.com/office/drawing/2014/main" id="{365D5423-C5E2-5345-AD24-63D693FA2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109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3" name="Line 567">
                <a:extLst>
                  <a:ext uri="{FF2B5EF4-FFF2-40B4-BE49-F238E27FC236}">
                    <a16:creationId xmlns:a16="http://schemas.microsoft.com/office/drawing/2014/main" id="{9F209C55-96CA-D347-8574-A110C3422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4" name="Line 568">
                <a:extLst>
                  <a:ext uri="{FF2B5EF4-FFF2-40B4-BE49-F238E27FC236}">
                    <a16:creationId xmlns:a16="http://schemas.microsoft.com/office/drawing/2014/main" id="{84A1080A-70F0-EB46-8F15-C4FA3002B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5" name="Line 569">
                <a:extLst>
                  <a:ext uri="{FF2B5EF4-FFF2-40B4-BE49-F238E27FC236}">
                    <a16:creationId xmlns:a16="http://schemas.microsoft.com/office/drawing/2014/main" id="{5FC4E758-4E58-6C40-ADBB-20A3708C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6" name="Freeform 570">
                <a:extLst>
                  <a:ext uri="{FF2B5EF4-FFF2-40B4-BE49-F238E27FC236}">
                    <a16:creationId xmlns:a16="http://schemas.microsoft.com/office/drawing/2014/main" id="{2D13B401-9893-0A4D-93AB-0B4EC792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109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7" name="Line 571">
                <a:extLst>
                  <a:ext uri="{FF2B5EF4-FFF2-40B4-BE49-F238E27FC236}">
                    <a16:creationId xmlns:a16="http://schemas.microsoft.com/office/drawing/2014/main" id="{C5B431B1-84D1-2F42-A380-F546C2B49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8" name="Line 572">
                <a:extLst>
                  <a:ext uri="{FF2B5EF4-FFF2-40B4-BE49-F238E27FC236}">
                    <a16:creationId xmlns:a16="http://schemas.microsoft.com/office/drawing/2014/main" id="{A3264EB9-6254-204A-9389-21F39A412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49" name="Line 573">
                <a:extLst>
                  <a:ext uri="{FF2B5EF4-FFF2-40B4-BE49-F238E27FC236}">
                    <a16:creationId xmlns:a16="http://schemas.microsoft.com/office/drawing/2014/main" id="{5F64EB5D-A91A-9F4A-91BC-EDA656FCD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0" name="Line 574">
                <a:extLst>
                  <a:ext uri="{FF2B5EF4-FFF2-40B4-BE49-F238E27FC236}">
                    <a16:creationId xmlns:a16="http://schemas.microsoft.com/office/drawing/2014/main" id="{9DBD9C2D-5D0E-144E-9637-61EA8DD6B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1" name="Freeform 575">
                <a:extLst>
                  <a:ext uri="{FF2B5EF4-FFF2-40B4-BE49-F238E27FC236}">
                    <a16:creationId xmlns:a16="http://schemas.microsoft.com/office/drawing/2014/main" id="{28649DEB-A73C-8D47-BDE4-49939DC62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09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2" name="Line 576">
                <a:extLst>
                  <a:ext uri="{FF2B5EF4-FFF2-40B4-BE49-F238E27FC236}">
                    <a16:creationId xmlns:a16="http://schemas.microsoft.com/office/drawing/2014/main" id="{2ED55C66-A916-3A47-8B6F-C506F0B8F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3" name="Line 577">
                <a:extLst>
                  <a:ext uri="{FF2B5EF4-FFF2-40B4-BE49-F238E27FC236}">
                    <a16:creationId xmlns:a16="http://schemas.microsoft.com/office/drawing/2014/main" id="{A8950AC5-807D-DA45-AEF2-06CA6A7D9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4" name="Line 578">
                <a:extLst>
                  <a:ext uri="{FF2B5EF4-FFF2-40B4-BE49-F238E27FC236}">
                    <a16:creationId xmlns:a16="http://schemas.microsoft.com/office/drawing/2014/main" id="{D2646EAD-C542-4840-8E8C-1B3045D1B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5" name="Freeform 579">
                <a:extLst>
                  <a:ext uri="{FF2B5EF4-FFF2-40B4-BE49-F238E27FC236}">
                    <a16:creationId xmlns:a16="http://schemas.microsoft.com/office/drawing/2014/main" id="{924DADBF-2A06-F440-BA34-DDE3DD1CC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1094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6" name="Freeform 580">
                <a:extLst>
                  <a:ext uri="{FF2B5EF4-FFF2-40B4-BE49-F238E27FC236}">
                    <a16:creationId xmlns:a16="http://schemas.microsoft.com/office/drawing/2014/main" id="{00965FDD-BF7B-AE46-A56D-2F3DC2DA4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09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7" name="Freeform 581">
                <a:extLst>
                  <a:ext uri="{FF2B5EF4-FFF2-40B4-BE49-F238E27FC236}">
                    <a16:creationId xmlns:a16="http://schemas.microsoft.com/office/drawing/2014/main" id="{7A79A9DA-73AE-F64B-B1E7-F9AF86FE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09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8" name="Line 582">
                <a:extLst>
                  <a:ext uri="{FF2B5EF4-FFF2-40B4-BE49-F238E27FC236}">
                    <a16:creationId xmlns:a16="http://schemas.microsoft.com/office/drawing/2014/main" id="{62041E3B-BCEB-6748-8F13-C9E0E716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59" name="Line 583">
                <a:extLst>
                  <a:ext uri="{FF2B5EF4-FFF2-40B4-BE49-F238E27FC236}">
                    <a16:creationId xmlns:a16="http://schemas.microsoft.com/office/drawing/2014/main" id="{D7CD5708-FD06-6146-9646-999E01A82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0" name="Freeform 584">
                <a:extLst>
                  <a:ext uri="{FF2B5EF4-FFF2-40B4-BE49-F238E27FC236}">
                    <a16:creationId xmlns:a16="http://schemas.microsoft.com/office/drawing/2014/main" id="{C9996B6B-BFDB-0C4B-A63A-F7E045FB4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09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1" name="Line 585">
                <a:extLst>
                  <a:ext uri="{FF2B5EF4-FFF2-40B4-BE49-F238E27FC236}">
                    <a16:creationId xmlns:a16="http://schemas.microsoft.com/office/drawing/2014/main" id="{421BC604-B4F4-E246-AF72-60EA96294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2" name="Line 586">
                <a:extLst>
                  <a:ext uri="{FF2B5EF4-FFF2-40B4-BE49-F238E27FC236}">
                    <a16:creationId xmlns:a16="http://schemas.microsoft.com/office/drawing/2014/main" id="{12E52AE4-CC08-084D-B9A6-97A5D0C4C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3" name="Line 587">
                <a:extLst>
                  <a:ext uri="{FF2B5EF4-FFF2-40B4-BE49-F238E27FC236}">
                    <a16:creationId xmlns:a16="http://schemas.microsoft.com/office/drawing/2014/main" id="{126ABF56-DAAE-564D-B168-64C81FCA6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4" name="Freeform 588">
                <a:extLst>
                  <a:ext uri="{FF2B5EF4-FFF2-40B4-BE49-F238E27FC236}">
                    <a16:creationId xmlns:a16="http://schemas.microsoft.com/office/drawing/2014/main" id="{23DE3926-9241-1F4E-9539-0FC3EF50A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09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5" name="Line 589">
                <a:extLst>
                  <a:ext uri="{FF2B5EF4-FFF2-40B4-BE49-F238E27FC236}">
                    <a16:creationId xmlns:a16="http://schemas.microsoft.com/office/drawing/2014/main" id="{E9681F95-1170-F743-93B6-A9072D8F0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6" name="Line 590">
                <a:extLst>
                  <a:ext uri="{FF2B5EF4-FFF2-40B4-BE49-F238E27FC236}">
                    <a16:creationId xmlns:a16="http://schemas.microsoft.com/office/drawing/2014/main" id="{594A68DA-CEBF-F946-BA80-B6E05F826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7" name="Freeform 591">
                <a:extLst>
                  <a:ext uri="{FF2B5EF4-FFF2-40B4-BE49-F238E27FC236}">
                    <a16:creationId xmlns:a16="http://schemas.microsoft.com/office/drawing/2014/main" id="{B13DB421-5FC2-6441-B7E1-74A01F8AF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109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8" name="Freeform 592">
                <a:extLst>
                  <a:ext uri="{FF2B5EF4-FFF2-40B4-BE49-F238E27FC236}">
                    <a16:creationId xmlns:a16="http://schemas.microsoft.com/office/drawing/2014/main" id="{7159A01B-6F32-3145-85FA-372665963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109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69" name="Freeform 593">
                <a:extLst>
                  <a:ext uri="{FF2B5EF4-FFF2-40B4-BE49-F238E27FC236}">
                    <a16:creationId xmlns:a16="http://schemas.microsoft.com/office/drawing/2014/main" id="{B39B65F0-6496-EE4A-9F3A-5F32C5505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109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0" name="Line 594">
                <a:extLst>
                  <a:ext uri="{FF2B5EF4-FFF2-40B4-BE49-F238E27FC236}">
                    <a16:creationId xmlns:a16="http://schemas.microsoft.com/office/drawing/2014/main" id="{60F61A43-781C-EB41-A45C-B46137489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7" y="109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1" name="Freeform 595">
                <a:extLst>
                  <a:ext uri="{FF2B5EF4-FFF2-40B4-BE49-F238E27FC236}">
                    <a16:creationId xmlns:a16="http://schemas.microsoft.com/office/drawing/2014/main" id="{99BC549E-5C0B-B24E-8272-A1E725C3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109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2" name="Line 596">
                <a:extLst>
                  <a:ext uri="{FF2B5EF4-FFF2-40B4-BE49-F238E27FC236}">
                    <a16:creationId xmlns:a16="http://schemas.microsoft.com/office/drawing/2014/main" id="{65BD4079-2FDB-9840-BE10-94F2B7BBA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7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3" name="Freeform 597">
                <a:extLst>
                  <a:ext uri="{FF2B5EF4-FFF2-40B4-BE49-F238E27FC236}">
                    <a16:creationId xmlns:a16="http://schemas.microsoft.com/office/drawing/2014/main" id="{94E7682E-9941-784F-9C3F-3C6EEE85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109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4" name="Line 598">
                <a:extLst>
                  <a:ext uri="{FF2B5EF4-FFF2-40B4-BE49-F238E27FC236}">
                    <a16:creationId xmlns:a16="http://schemas.microsoft.com/office/drawing/2014/main" id="{66E723AC-966C-424C-A453-4417D109E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4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5" name="Line 599">
                <a:extLst>
                  <a:ext uri="{FF2B5EF4-FFF2-40B4-BE49-F238E27FC236}">
                    <a16:creationId xmlns:a16="http://schemas.microsoft.com/office/drawing/2014/main" id="{B4B8E304-022C-8A45-BD05-A3573FDD2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4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6" name="Line 600">
                <a:extLst>
                  <a:ext uri="{FF2B5EF4-FFF2-40B4-BE49-F238E27FC236}">
                    <a16:creationId xmlns:a16="http://schemas.microsoft.com/office/drawing/2014/main" id="{B5C56024-0717-DD42-A49B-B0CD7923F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4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7" name="Line 601">
                <a:extLst>
                  <a:ext uri="{FF2B5EF4-FFF2-40B4-BE49-F238E27FC236}">
                    <a16:creationId xmlns:a16="http://schemas.microsoft.com/office/drawing/2014/main" id="{BD4385AE-E444-3549-AC33-ED8A0FF0C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4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8" name="Freeform 602">
                <a:extLst>
                  <a:ext uri="{FF2B5EF4-FFF2-40B4-BE49-F238E27FC236}">
                    <a16:creationId xmlns:a16="http://schemas.microsoft.com/office/drawing/2014/main" id="{70B2E847-E57B-014A-B32B-880BB2DE7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09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79" name="Line 603">
                <a:extLst>
                  <a:ext uri="{FF2B5EF4-FFF2-40B4-BE49-F238E27FC236}">
                    <a16:creationId xmlns:a16="http://schemas.microsoft.com/office/drawing/2014/main" id="{1E6FA3EB-9E12-C047-860D-46E0898DE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1" y="109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0" name="Freeform 604">
                <a:extLst>
                  <a:ext uri="{FF2B5EF4-FFF2-40B4-BE49-F238E27FC236}">
                    <a16:creationId xmlns:a16="http://schemas.microsoft.com/office/drawing/2014/main" id="{7B51F1A4-E2C8-E747-9596-785AD2040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088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1" name="Line 605">
                <a:extLst>
                  <a:ext uri="{FF2B5EF4-FFF2-40B4-BE49-F238E27FC236}">
                    <a16:creationId xmlns:a16="http://schemas.microsoft.com/office/drawing/2014/main" id="{AC9EF9A8-6D52-6C4B-BC56-016E55B0B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1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2" name="Freeform 606">
                <a:extLst>
                  <a:ext uri="{FF2B5EF4-FFF2-40B4-BE49-F238E27FC236}">
                    <a16:creationId xmlns:a16="http://schemas.microsoft.com/office/drawing/2014/main" id="{B99F3374-1800-8744-B43C-404FC8262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08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3" name="Line 607">
                <a:extLst>
                  <a:ext uri="{FF2B5EF4-FFF2-40B4-BE49-F238E27FC236}">
                    <a16:creationId xmlns:a16="http://schemas.microsoft.com/office/drawing/2014/main" id="{583AACE9-E07B-2346-A560-74AA00B9B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84" name="Line 608">
                <a:extLst>
                  <a:ext uri="{FF2B5EF4-FFF2-40B4-BE49-F238E27FC236}">
                    <a16:creationId xmlns:a16="http://schemas.microsoft.com/office/drawing/2014/main" id="{5AE54F3A-A9AA-E344-A850-FC86E2EA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2777" name="Group 810">
              <a:extLst>
                <a:ext uri="{FF2B5EF4-FFF2-40B4-BE49-F238E27FC236}">
                  <a16:creationId xmlns:a16="http://schemas.microsoft.com/office/drawing/2014/main" id="{E2C7B422-FAE1-8D46-8EEE-5C1949DF3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" y="930"/>
              <a:ext cx="325" cy="356"/>
              <a:chOff x="3949" y="930"/>
              <a:chExt cx="325" cy="356"/>
            </a:xfrm>
          </p:grpSpPr>
          <p:sp>
            <p:nvSpPr>
              <p:cNvPr id="34985" name="Line 610">
                <a:extLst>
                  <a:ext uri="{FF2B5EF4-FFF2-40B4-BE49-F238E27FC236}">
                    <a16:creationId xmlns:a16="http://schemas.microsoft.com/office/drawing/2014/main" id="{B734E593-589A-2A47-A3E7-6A6BF7AD4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6" name="Line 611">
                <a:extLst>
                  <a:ext uri="{FF2B5EF4-FFF2-40B4-BE49-F238E27FC236}">
                    <a16:creationId xmlns:a16="http://schemas.microsoft.com/office/drawing/2014/main" id="{B474DFC4-8F57-5242-BD5B-117B5484D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7" name="Freeform 612">
                <a:extLst>
                  <a:ext uri="{FF2B5EF4-FFF2-40B4-BE49-F238E27FC236}">
                    <a16:creationId xmlns:a16="http://schemas.microsoft.com/office/drawing/2014/main" id="{98D98724-3D37-6943-8B7C-18E6F99F2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08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8" name="Freeform 613">
                <a:extLst>
                  <a:ext uri="{FF2B5EF4-FFF2-40B4-BE49-F238E27FC236}">
                    <a16:creationId xmlns:a16="http://schemas.microsoft.com/office/drawing/2014/main" id="{E6CB564D-F914-F446-B92C-C7B00443C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8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9" name="Line 614">
                <a:extLst>
                  <a:ext uri="{FF2B5EF4-FFF2-40B4-BE49-F238E27FC236}">
                    <a16:creationId xmlns:a16="http://schemas.microsoft.com/office/drawing/2014/main" id="{E3417E50-CFA9-1A47-B3B2-EE532AB73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0" name="Line 615">
                <a:extLst>
                  <a:ext uri="{FF2B5EF4-FFF2-40B4-BE49-F238E27FC236}">
                    <a16:creationId xmlns:a16="http://schemas.microsoft.com/office/drawing/2014/main" id="{C37DD790-64E2-944C-8A6D-B72804A6A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108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1" name="Freeform 616">
                <a:extLst>
                  <a:ext uri="{FF2B5EF4-FFF2-40B4-BE49-F238E27FC236}">
                    <a16:creationId xmlns:a16="http://schemas.microsoft.com/office/drawing/2014/main" id="{40B1E59A-D72A-0B40-BFA1-B2BE39077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8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2" name="Freeform 617">
                <a:extLst>
                  <a:ext uri="{FF2B5EF4-FFF2-40B4-BE49-F238E27FC236}">
                    <a16:creationId xmlns:a16="http://schemas.microsoft.com/office/drawing/2014/main" id="{63A8928C-BF29-174A-BE0B-F8C2B2EFF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107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3" name="Line 618">
                <a:extLst>
                  <a:ext uri="{FF2B5EF4-FFF2-40B4-BE49-F238E27FC236}">
                    <a16:creationId xmlns:a16="http://schemas.microsoft.com/office/drawing/2014/main" id="{88F6F5FA-26B7-014F-B5D7-731FE16E8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4" name="Line 619">
                <a:extLst>
                  <a:ext uri="{FF2B5EF4-FFF2-40B4-BE49-F238E27FC236}">
                    <a16:creationId xmlns:a16="http://schemas.microsoft.com/office/drawing/2014/main" id="{428ABDBD-FC6C-7246-B83C-12CEA929F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5" name="Line 620">
                <a:extLst>
                  <a:ext uri="{FF2B5EF4-FFF2-40B4-BE49-F238E27FC236}">
                    <a16:creationId xmlns:a16="http://schemas.microsoft.com/office/drawing/2014/main" id="{2575CB85-836C-614E-B539-729E1240A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6" name="Freeform 621">
                <a:extLst>
                  <a:ext uri="{FF2B5EF4-FFF2-40B4-BE49-F238E27FC236}">
                    <a16:creationId xmlns:a16="http://schemas.microsoft.com/office/drawing/2014/main" id="{7F876D17-E343-1843-8F63-2A8C1C0B8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107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7" name="Line 622">
                <a:extLst>
                  <a:ext uri="{FF2B5EF4-FFF2-40B4-BE49-F238E27FC236}">
                    <a16:creationId xmlns:a16="http://schemas.microsoft.com/office/drawing/2014/main" id="{53C54843-A89E-FE44-B08B-5F2FF4D8F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8" name="Freeform 623">
                <a:extLst>
                  <a:ext uri="{FF2B5EF4-FFF2-40B4-BE49-F238E27FC236}">
                    <a16:creationId xmlns:a16="http://schemas.microsoft.com/office/drawing/2014/main" id="{DCFF9EFF-504C-EE46-B10C-9DB3BF2B1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107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99" name="Line 624">
                <a:extLst>
                  <a:ext uri="{FF2B5EF4-FFF2-40B4-BE49-F238E27FC236}">
                    <a16:creationId xmlns:a16="http://schemas.microsoft.com/office/drawing/2014/main" id="{0E81ED0D-F8C0-FD46-88A2-09F034608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0" name="Freeform 625">
                <a:extLst>
                  <a:ext uri="{FF2B5EF4-FFF2-40B4-BE49-F238E27FC236}">
                    <a16:creationId xmlns:a16="http://schemas.microsoft.com/office/drawing/2014/main" id="{25BE171B-D5FC-8A41-BA0F-5EE0B128A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107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1" name="Line 626">
                <a:extLst>
                  <a:ext uri="{FF2B5EF4-FFF2-40B4-BE49-F238E27FC236}">
                    <a16:creationId xmlns:a16="http://schemas.microsoft.com/office/drawing/2014/main" id="{1B5481AB-C5A8-1048-AD45-F69CC4B9E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8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2" name="Line 627">
                <a:extLst>
                  <a:ext uri="{FF2B5EF4-FFF2-40B4-BE49-F238E27FC236}">
                    <a16:creationId xmlns:a16="http://schemas.microsoft.com/office/drawing/2014/main" id="{EAD9D99E-5311-F947-A2CE-74ABE0816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8" y="107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3" name="Freeform 628">
                <a:extLst>
                  <a:ext uri="{FF2B5EF4-FFF2-40B4-BE49-F238E27FC236}">
                    <a16:creationId xmlns:a16="http://schemas.microsoft.com/office/drawing/2014/main" id="{184D8E09-696B-1F46-9559-BFE5E992F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06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4" name="Line 629">
                <a:extLst>
                  <a:ext uri="{FF2B5EF4-FFF2-40B4-BE49-F238E27FC236}">
                    <a16:creationId xmlns:a16="http://schemas.microsoft.com/office/drawing/2014/main" id="{006CFC20-C6B4-2247-8A93-6E45A13A2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8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5" name="Freeform 630">
                <a:extLst>
                  <a:ext uri="{FF2B5EF4-FFF2-40B4-BE49-F238E27FC236}">
                    <a16:creationId xmlns:a16="http://schemas.microsoft.com/office/drawing/2014/main" id="{021DC8D7-5D23-624A-A319-4971D519B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06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6" name="Line 631">
                <a:extLst>
                  <a:ext uri="{FF2B5EF4-FFF2-40B4-BE49-F238E27FC236}">
                    <a16:creationId xmlns:a16="http://schemas.microsoft.com/office/drawing/2014/main" id="{82430A08-B129-8D4F-8B87-3056D98FD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7" name="Line 632">
                <a:extLst>
                  <a:ext uri="{FF2B5EF4-FFF2-40B4-BE49-F238E27FC236}">
                    <a16:creationId xmlns:a16="http://schemas.microsoft.com/office/drawing/2014/main" id="{C791AD49-FC02-7944-8D44-6F439F3C8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8" name="Line 633">
                <a:extLst>
                  <a:ext uri="{FF2B5EF4-FFF2-40B4-BE49-F238E27FC236}">
                    <a16:creationId xmlns:a16="http://schemas.microsoft.com/office/drawing/2014/main" id="{72612530-5E81-C84A-AF39-7F9BA18B2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09" name="Freeform 634">
                <a:extLst>
                  <a:ext uri="{FF2B5EF4-FFF2-40B4-BE49-F238E27FC236}">
                    <a16:creationId xmlns:a16="http://schemas.microsoft.com/office/drawing/2014/main" id="{BE0ED0FA-61AB-C440-8E83-1B3CFB0CA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06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0" name="Line 635">
                <a:extLst>
                  <a:ext uri="{FF2B5EF4-FFF2-40B4-BE49-F238E27FC236}">
                    <a16:creationId xmlns:a16="http://schemas.microsoft.com/office/drawing/2014/main" id="{ECB5E1EB-5F5D-5543-880E-868B1472C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1" name="Line 636">
                <a:extLst>
                  <a:ext uri="{FF2B5EF4-FFF2-40B4-BE49-F238E27FC236}">
                    <a16:creationId xmlns:a16="http://schemas.microsoft.com/office/drawing/2014/main" id="{A2CC433B-0CA7-4F4D-8E83-6E6E1F9B0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2" name="Line 637">
                <a:extLst>
                  <a:ext uri="{FF2B5EF4-FFF2-40B4-BE49-F238E27FC236}">
                    <a16:creationId xmlns:a16="http://schemas.microsoft.com/office/drawing/2014/main" id="{B5CE46AF-B5FB-6246-B8DF-14B3802D3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3" name="Line 638">
                <a:extLst>
                  <a:ext uri="{FF2B5EF4-FFF2-40B4-BE49-F238E27FC236}">
                    <a16:creationId xmlns:a16="http://schemas.microsoft.com/office/drawing/2014/main" id="{090045DF-D777-8B42-91CF-92FD0E754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106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4" name="Freeform 639">
                <a:extLst>
                  <a:ext uri="{FF2B5EF4-FFF2-40B4-BE49-F238E27FC236}">
                    <a16:creationId xmlns:a16="http://schemas.microsoft.com/office/drawing/2014/main" id="{7E567DF5-BC15-C54A-BC07-6CFAB211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106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5" name="Freeform 640">
                <a:extLst>
                  <a:ext uri="{FF2B5EF4-FFF2-40B4-BE49-F238E27FC236}">
                    <a16:creationId xmlns:a16="http://schemas.microsoft.com/office/drawing/2014/main" id="{42E1F600-0F0F-C549-BEDE-C4E2FCC53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1061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6" name="Line 641">
                <a:extLst>
                  <a:ext uri="{FF2B5EF4-FFF2-40B4-BE49-F238E27FC236}">
                    <a16:creationId xmlns:a16="http://schemas.microsoft.com/office/drawing/2014/main" id="{367A1A9C-6544-5F42-A182-1F426A336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106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7" name="Line 642">
                <a:extLst>
                  <a:ext uri="{FF2B5EF4-FFF2-40B4-BE49-F238E27FC236}">
                    <a16:creationId xmlns:a16="http://schemas.microsoft.com/office/drawing/2014/main" id="{0723D3B4-A514-CE40-85E6-29A6E4106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106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8" name="Freeform 643">
                <a:extLst>
                  <a:ext uri="{FF2B5EF4-FFF2-40B4-BE49-F238E27FC236}">
                    <a16:creationId xmlns:a16="http://schemas.microsoft.com/office/drawing/2014/main" id="{780AEE7B-BBBC-F64C-97B2-9ED908EFE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106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19" name="Line 644">
                <a:extLst>
                  <a:ext uri="{FF2B5EF4-FFF2-40B4-BE49-F238E27FC236}">
                    <a16:creationId xmlns:a16="http://schemas.microsoft.com/office/drawing/2014/main" id="{292224A3-92F5-0C47-97E2-5C8832BAC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06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0" name="Line 645">
                <a:extLst>
                  <a:ext uri="{FF2B5EF4-FFF2-40B4-BE49-F238E27FC236}">
                    <a16:creationId xmlns:a16="http://schemas.microsoft.com/office/drawing/2014/main" id="{28C8FF28-ECB7-554F-8688-75F258559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06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1" name="Freeform 646">
                <a:extLst>
                  <a:ext uri="{FF2B5EF4-FFF2-40B4-BE49-F238E27FC236}">
                    <a16:creationId xmlns:a16="http://schemas.microsoft.com/office/drawing/2014/main" id="{24B4E350-35AB-E547-B9F2-BDAF73D1B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05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2" name="Line 647">
                <a:extLst>
                  <a:ext uri="{FF2B5EF4-FFF2-40B4-BE49-F238E27FC236}">
                    <a16:creationId xmlns:a16="http://schemas.microsoft.com/office/drawing/2014/main" id="{E4F33881-CEBA-6C41-92EB-B73686262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05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3" name="Freeform 648">
                <a:extLst>
                  <a:ext uri="{FF2B5EF4-FFF2-40B4-BE49-F238E27FC236}">
                    <a16:creationId xmlns:a16="http://schemas.microsoft.com/office/drawing/2014/main" id="{762DD71F-44C1-6E4C-989E-C9A300B6C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050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5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4" name="Line 649">
                <a:extLst>
                  <a:ext uri="{FF2B5EF4-FFF2-40B4-BE49-F238E27FC236}">
                    <a16:creationId xmlns:a16="http://schemas.microsoft.com/office/drawing/2014/main" id="{12662EF1-05DA-F747-8003-9CFC9A44C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5" y="1044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5" name="Line 650">
                <a:extLst>
                  <a:ext uri="{FF2B5EF4-FFF2-40B4-BE49-F238E27FC236}">
                    <a16:creationId xmlns:a16="http://schemas.microsoft.com/office/drawing/2014/main" id="{BA429844-5AA6-C242-B0FB-144E2D9BB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5" y="1039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6" name="Line 651">
                <a:extLst>
                  <a:ext uri="{FF2B5EF4-FFF2-40B4-BE49-F238E27FC236}">
                    <a16:creationId xmlns:a16="http://schemas.microsoft.com/office/drawing/2014/main" id="{F5F230BC-E5A9-154B-9390-FE7A6CE27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5" y="1033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7" name="Freeform 652">
                <a:extLst>
                  <a:ext uri="{FF2B5EF4-FFF2-40B4-BE49-F238E27FC236}">
                    <a16:creationId xmlns:a16="http://schemas.microsoft.com/office/drawing/2014/main" id="{D5ECFACC-F4F2-3A45-A535-8D6E0BCCD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1028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8" name="Line 653">
                <a:extLst>
                  <a:ext uri="{FF2B5EF4-FFF2-40B4-BE49-F238E27FC236}">
                    <a16:creationId xmlns:a16="http://schemas.microsoft.com/office/drawing/2014/main" id="{7098EF12-FEB6-4548-B039-A9C47E013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2" y="1023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29" name="Line 654">
                <a:extLst>
                  <a:ext uri="{FF2B5EF4-FFF2-40B4-BE49-F238E27FC236}">
                    <a16:creationId xmlns:a16="http://schemas.microsoft.com/office/drawing/2014/main" id="{1CAF5CA0-3C91-354F-927E-1E8CAD34E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2" y="1017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0" name="Line 655">
                <a:extLst>
                  <a:ext uri="{FF2B5EF4-FFF2-40B4-BE49-F238E27FC236}">
                    <a16:creationId xmlns:a16="http://schemas.microsoft.com/office/drawing/2014/main" id="{2648386F-4EB4-9841-A997-3BDE1D2F3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2" y="1006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1" name="Line 656">
                <a:extLst>
                  <a:ext uri="{FF2B5EF4-FFF2-40B4-BE49-F238E27FC236}">
                    <a16:creationId xmlns:a16="http://schemas.microsoft.com/office/drawing/2014/main" id="{DF107A11-A0DB-AC44-9BB3-50ADFDE2E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2" y="100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2" name="Freeform 657">
                <a:extLst>
                  <a:ext uri="{FF2B5EF4-FFF2-40B4-BE49-F238E27FC236}">
                    <a16:creationId xmlns:a16="http://schemas.microsoft.com/office/drawing/2014/main" id="{C29FFB2F-BEC4-6042-989B-066544B2A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995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3" name="Line 658">
                <a:extLst>
                  <a:ext uri="{FF2B5EF4-FFF2-40B4-BE49-F238E27FC236}">
                    <a16:creationId xmlns:a16="http://schemas.microsoft.com/office/drawing/2014/main" id="{E0878878-9340-1645-B72C-91D369A58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0" y="990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4" name="Line 659">
                <a:extLst>
                  <a:ext uri="{FF2B5EF4-FFF2-40B4-BE49-F238E27FC236}">
                    <a16:creationId xmlns:a16="http://schemas.microsoft.com/office/drawing/2014/main" id="{C2E2E5B5-F389-444E-8F29-020CDBA53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0" y="984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5" name="Line 660">
                <a:extLst>
                  <a:ext uri="{FF2B5EF4-FFF2-40B4-BE49-F238E27FC236}">
                    <a16:creationId xmlns:a16="http://schemas.microsoft.com/office/drawing/2014/main" id="{B732AFFE-AFE0-374F-940D-438B1DEBD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0" y="98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6" name="Freeform 661">
                <a:extLst>
                  <a:ext uri="{FF2B5EF4-FFF2-40B4-BE49-F238E27FC236}">
                    <a16:creationId xmlns:a16="http://schemas.microsoft.com/office/drawing/2014/main" id="{FB4FF5AA-4C7B-CE4F-8ADD-75AD4175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973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6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7" name="Freeform 662">
                <a:extLst>
                  <a:ext uri="{FF2B5EF4-FFF2-40B4-BE49-F238E27FC236}">
                    <a16:creationId xmlns:a16="http://schemas.microsoft.com/office/drawing/2014/main" id="{311CEA7A-FF12-114C-8399-91DF2D607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968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8" name="Line 663">
                <a:extLst>
                  <a:ext uri="{FF2B5EF4-FFF2-40B4-BE49-F238E27FC236}">
                    <a16:creationId xmlns:a16="http://schemas.microsoft.com/office/drawing/2014/main" id="{F5036043-7329-104F-8C85-648962091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7" y="962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39" name="Line 664">
                <a:extLst>
                  <a:ext uri="{FF2B5EF4-FFF2-40B4-BE49-F238E27FC236}">
                    <a16:creationId xmlns:a16="http://schemas.microsoft.com/office/drawing/2014/main" id="{F114DC00-30E8-E547-993C-88D97E628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7" y="957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0" name="Line 665">
                <a:extLst>
                  <a:ext uri="{FF2B5EF4-FFF2-40B4-BE49-F238E27FC236}">
                    <a16:creationId xmlns:a16="http://schemas.microsoft.com/office/drawing/2014/main" id="{052765E8-C8BE-6445-855A-81E26E634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7" y="951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1" name="Freeform 666">
                <a:extLst>
                  <a:ext uri="{FF2B5EF4-FFF2-40B4-BE49-F238E27FC236}">
                    <a16:creationId xmlns:a16="http://schemas.microsoft.com/office/drawing/2014/main" id="{05182AB9-5AB9-F54C-A9A9-4F9011B60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946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2" name="Line 667">
                <a:extLst>
                  <a:ext uri="{FF2B5EF4-FFF2-40B4-BE49-F238E27FC236}">
                    <a16:creationId xmlns:a16="http://schemas.microsoft.com/office/drawing/2014/main" id="{3A2D34E8-AE2B-044F-8B35-77AD933C0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4" y="94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3" name="Line 668">
                <a:extLst>
                  <a:ext uri="{FF2B5EF4-FFF2-40B4-BE49-F238E27FC236}">
                    <a16:creationId xmlns:a16="http://schemas.microsoft.com/office/drawing/2014/main" id="{7EDD6787-1320-3F44-BC84-875677C91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4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4" name="Line 669">
                <a:extLst>
                  <a:ext uri="{FF2B5EF4-FFF2-40B4-BE49-F238E27FC236}">
                    <a16:creationId xmlns:a16="http://schemas.microsoft.com/office/drawing/2014/main" id="{2B6B43CF-C184-1D40-9285-FB54877BE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4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5" name="Freeform 670">
                <a:extLst>
                  <a:ext uri="{FF2B5EF4-FFF2-40B4-BE49-F238E27FC236}">
                    <a16:creationId xmlns:a16="http://schemas.microsoft.com/office/drawing/2014/main" id="{425C583C-91E7-B54F-AFBA-3867E2400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93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6" name="Freeform 671">
                <a:extLst>
                  <a:ext uri="{FF2B5EF4-FFF2-40B4-BE49-F238E27FC236}">
                    <a16:creationId xmlns:a16="http://schemas.microsoft.com/office/drawing/2014/main" id="{8E18AD8B-0B6B-E742-B63A-4AC2A7624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93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7" name="Line 672">
                <a:extLst>
                  <a:ext uri="{FF2B5EF4-FFF2-40B4-BE49-F238E27FC236}">
                    <a16:creationId xmlns:a16="http://schemas.microsoft.com/office/drawing/2014/main" id="{18AEABB3-0297-204A-9B28-B2C49146E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2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8" name="Line 673">
                <a:extLst>
                  <a:ext uri="{FF2B5EF4-FFF2-40B4-BE49-F238E27FC236}">
                    <a16:creationId xmlns:a16="http://schemas.microsoft.com/office/drawing/2014/main" id="{4DC76DA1-0BA9-7340-9D8A-D68BCB79D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2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49" name="Line 674">
                <a:extLst>
                  <a:ext uri="{FF2B5EF4-FFF2-40B4-BE49-F238E27FC236}">
                    <a16:creationId xmlns:a16="http://schemas.microsoft.com/office/drawing/2014/main" id="{5426D360-F994-2845-9233-30FE471F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2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0" name="Freeform 675">
                <a:extLst>
                  <a:ext uri="{FF2B5EF4-FFF2-40B4-BE49-F238E27FC236}">
                    <a16:creationId xmlns:a16="http://schemas.microsoft.com/office/drawing/2014/main" id="{6CC77642-4DAB-E44F-AD24-28CF4B165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93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1" name="Freeform 676">
                <a:extLst>
                  <a:ext uri="{FF2B5EF4-FFF2-40B4-BE49-F238E27FC236}">
                    <a16:creationId xmlns:a16="http://schemas.microsoft.com/office/drawing/2014/main" id="{172D9611-3765-EC4E-8C97-D944541E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935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2" name="Freeform 677">
                <a:extLst>
                  <a:ext uri="{FF2B5EF4-FFF2-40B4-BE49-F238E27FC236}">
                    <a16:creationId xmlns:a16="http://schemas.microsoft.com/office/drawing/2014/main" id="{F8451C36-E498-B349-B111-7C7B119EC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93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3" name="Line 678">
                <a:extLst>
                  <a:ext uri="{FF2B5EF4-FFF2-40B4-BE49-F238E27FC236}">
                    <a16:creationId xmlns:a16="http://schemas.microsoft.com/office/drawing/2014/main" id="{0C8BB825-7F84-D649-85EB-3E5892E4E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9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4" name="Line 679">
                <a:extLst>
                  <a:ext uri="{FF2B5EF4-FFF2-40B4-BE49-F238E27FC236}">
                    <a16:creationId xmlns:a16="http://schemas.microsoft.com/office/drawing/2014/main" id="{3776E525-FD1F-954C-B02D-B1B108FCC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9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5" name="Freeform 680">
                <a:extLst>
                  <a:ext uri="{FF2B5EF4-FFF2-40B4-BE49-F238E27FC236}">
                    <a16:creationId xmlns:a16="http://schemas.microsoft.com/office/drawing/2014/main" id="{C5C6ADE9-38D9-E847-A2B5-16D81FF73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930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6" name="Freeform 681">
                <a:extLst>
                  <a:ext uri="{FF2B5EF4-FFF2-40B4-BE49-F238E27FC236}">
                    <a16:creationId xmlns:a16="http://schemas.microsoft.com/office/drawing/2014/main" id="{05E7BE23-3317-5A49-ABA6-A60AE7A5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93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7" name="Line 682">
                <a:extLst>
                  <a:ext uri="{FF2B5EF4-FFF2-40B4-BE49-F238E27FC236}">
                    <a16:creationId xmlns:a16="http://schemas.microsoft.com/office/drawing/2014/main" id="{E65FEFF8-8B6E-A845-AAC9-D99455FAC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6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8" name="Line 683">
                <a:extLst>
                  <a:ext uri="{FF2B5EF4-FFF2-40B4-BE49-F238E27FC236}">
                    <a16:creationId xmlns:a16="http://schemas.microsoft.com/office/drawing/2014/main" id="{EC63596D-E505-734E-9B20-07298C545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6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59" name="Freeform 684">
                <a:extLst>
                  <a:ext uri="{FF2B5EF4-FFF2-40B4-BE49-F238E27FC236}">
                    <a16:creationId xmlns:a16="http://schemas.microsoft.com/office/drawing/2014/main" id="{51F79864-4770-6249-927C-D4F429BFD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93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0" name="Line 685">
                <a:extLst>
                  <a:ext uri="{FF2B5EF4-FFF2-40B4-BE49-F238E27FC236}">
                    <a16:creationId xmlns:a16="http://schemas.microsoft.com/office/drawing/2014/main" id="{4B0ABE55-1BE7-0D4B-9081-EAA29308C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1" name="Line 686">
                <a:extLst>
                  <a:ext uri="{FF2B5EF4-FFF2-40B4-BE49-F238E27FC236}">
                    <a16:creationId xmlns:a16="http://schemas.microsoft.com/office/drawing/2014/main" id="{FC51EA6A-B6B1-714E-8EE0-73DECF698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2" name="Line 687">
                <a:extLst>
                  <a:ext uri="{FF2B5EF4-FFF2-40B4-BE49-F238E27FC236}">
                    <a16:creationId xmlns:a16="http://schemas.microsoft.com/office/drawing/2014/main" id="{D9FDB958-2607-9A45-9A8A-10CBD16FF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3" name="Line 688">
                <a:extLst>
                  <a:ext uri="{FF2B5EF4-FFF2-40B4-BE49-F238E27FC236}">
                    <a16:creationId xmlns:a16="http://schemas.microsoft.com/office/drawing/2014/main" id="{15913418-E743-C04B-AEAA-1063BEC54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4" name="Freeform 689">
                <a:extLst>
                  <a:ext uri="{FF2B5EF4-FFF2-40B4-BE49-F238E27FC236}">
                    <a16:creationId xmlns:a16="http://schemas.microsoft.com/office/drawing/2014/main" id="{59F4177B-7DEF-7342-AB8B-B5EAEE396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941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5" name="Line 690">
                <a:extLst>
                  <a:ext uri="{FF2B5EF4-FFF2-40B4-BE49-F238E27FC236}">
                    <a16:creationId xmlns:a16="http://schemas.microsoft.com/office/drawing/2014/main" id="{332EBBC8-237A-024C-8EDA-DD9D4607A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94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6" name="Line 691">
                <a:extLst>
                  <a:ext uri="{FF2B5EF4-FFF2-40B4-BE49-F238E27FC236}">
                    <a16:creationId xmlns:a16="http://schemas.microsoft.com/office/drawing/2014/main" id="{F4272F13-5CE9-E045-BF5A-9F17559A8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94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7" name="Line 692">
                <a:extLst>
                  <a:ext uri="{FF2B5EF4-FFF2-40B4-BE49-F238E27FC236}">
                    <a16:creationId xmlns:a16="http://schemas.microsoft.com/office/drawing/2014/main" id="{A9C4B44B-B031-894C-B2B9-926A503D4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94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8" name="Freeform 693">
                <a:extLst>
                  <a:ext uri="{FF2B5EF4-FFF2-40B4-BE49-F238E27FC236}">
                    <a16:creationId xmlns:a16="http://schemas.microsoft.com/office/drawing/2014/main" id="{5E8FE28D-0EC9-144D-9962-0D4A56692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941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69" name="Line 694">
                <a:extLst>
                  <a:ext uri="{FF2B5EF4-FFF2-40B4-BE49-F238E27FC236}">
                    <a16:creationId xmlns:a16="http://schemas.microsoft.com/office/drawing/2014/main" id="{142A6385-B02D-BD42-BF66-F7A453BFE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8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0" name="Line 695">
                <a:extLst>
                  <a:ext uri="{FF2B5EF4-FFF2-40B4-BE49-F238E27FC236}">
                    <a16:creationId xmlns:a16="http://schemas.microsoft.com/office/drawing/2014/main" id="{7C1E283B-6F71-C64E-94E8-E70C30E90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8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1" name="Line 696">
                <a:extLst>
                  <a:ext uri="{FF2B5EF4-FFF2-40B4-BE49-F238E27FC236}">
                    <a16:creationId xmlns:a16="http://schemas.microsoft.com/office/drawing/2014/main" id="{CEB862F6-4B2B-7843-955D-E6227AE56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8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2" name="Line 697">
                <a:extLst>
                  <a:ext uri="{FF2B5EF4-FFF2-40B4-BE49-F238E27FC236}">
                    <a16:creationId xmlns:a16="http://schemas.microsoft.com/office/drawing/2014/main" id="{D57D5BE2-5659-FB44-A83C-891575976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8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3" name="Freeform 698">
                <a:extLst>
                  <a:ext uri="{FF2B5EF4-FFF2-40B4-BE49-F238E27FC236}">
                    <a16:creationId xmlns:a16="http://schemas.microsoft.com/office/drawing/2014/main" id="{E722C70F-4136-3048-9F68-871C14880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94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4" name="Line 699">
                <a:extLst>
                  <a:ext uri="{FF2B5EF4-FFF2-40B4-BE49-F238E27FC236}">
                    <a16:creationId xmlns:a16="http://schemas.microsoft.com/office/drawing/2014/main" id="{02497F5D-8654-704D-AE22-591C04C45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5" name="Line 700">
                <a:extLst>
                  <a:ext uri="{FF2B5EF4-FFF2-40B4-BE49-F238E27FC236}">
                    <a16:creationId xmlns:a16="http://schemas.microsoft.com/office/drawing/2014/main" id="{E03625D8-BA7B-2140-B89F-CA8CE4ED2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" y="9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6" name="Freeform 701">
                <a:extLst>
                  <a:ext uri="{FF2B5EF4-FFF2-40B4-BE49-F238E27FC236}">
                    <a16:creationId xmlns:a16="http://schemas.microsoft.com/office/drawing/2014/main" id="{BC40B603-8009-7043-B4C5-4E1430839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93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7" name="Freeform 702">
                <a:extLst>
                  <a:ext uri="{FF2B5EF4-FFF2-40B4-BE49-F238E27FC236}">
                    <a16:creationId xmlns:a16="http://schemas.microsoft.com/office/drawing/2014/main" id="{1BBC532A-3179-DF40-ABD9-60D86185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93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8" name="Freeform 703">
                <a:extLst>
                  <a:ext uri="{FF2B5EF4-FFF2-40B4-BE49-F238E27FC236}">
                    <a16:creationId xmlns:a16="http://schemas.microsoft.com/office/drawing/2014/main" id="{04CEECA5-E186-F74C-924E-4EFF3A051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93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79" name="Line 704">
                <a:extLst>
                  <a:ext uri="{FF2B5EF4-FFF2-40B4-BE49-F238E27FC236}">
                    <a16:creationId xmlns:a16="http://schemas.microsoft.com/office/drawing/2014/main" id="{C82D3D17-68B0-0143-B207-EE7A4C98A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3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0" name="Line 705">
                <a:extLst>
                  <a:ext uri="{FF2B5EF4-FFF2-40B4-BE49-F238E27FC236}">
                    <a16:creationId xmlns:a16="http://schemas.microsoft.com/office/drawing/2014/main" id="{72D45F70-097B-6147-B4CA-02C0970F3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3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1" name="Line 706">
                <a:extLst>
                  <a:ext uri="{FF2B5EF4-FFF2-40B4-BE49-F238E27FC236}">
                    <a16:creationId xmlns:a16="http://schemas.microsoft.com/office/drawing/2014/main" id="{55B97E09-14C7-C940-86A0-9779E0B60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3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2" name="Freeform 707">
                <a:extLst>
                  <a:ext uri="{FF2B5EF4-FFF2-40B4-BE49-F238E27FC236}">
                    <a16:creationId xmlns:a16="http://schemas.microsoft.com/office/drawing/2014/main" id="{2EED342D-3254-5745-A4CA-E1DF7D8D4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93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3" name="Line 708">
                <a:extLst>
                  <a:ext uri="{FF2B5EF4-FFF2-40B4-BE49-F238E27FC236}">
                    <a16:creationId xmlns:a16="http://schemas.microsoft.com/office/drawing/2014/main" id="{858CF11B-F535-4A43-BC6D-17C2F00AA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4" name="Line 709">
                <a:extLst>
                  <a:ext uri="{FF2B5EF4-FFF2-40B4-BE49-F238E27FC236}">
                    <a16:creationId xmlns:a16="http://schemas.microsoft.com/office/drawing/2014/main" id="{744C4920-3107-5945-9F04-965C6336B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5" name="Line 710">
                <a:extLst>
                  <a:ext uri="{FF2B5EF4-FFF2-40B4-BE49-F238E27FC236}">
                    <a16:creationId xmlns:a16="http://schemas.microsoft.com/office/drawing/2014/main" id="{891EB1C0-FA4A-BA41-AD14-23EA2562E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93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6" name="Freeform 711">
                <a:extLst>
                  <a:ext uri="{FF2B5EF4-FFF2-40B4-BE49-F238E27FC236}">
                    <a16:creationId xmlns:a16="http://schemas.microsoft.com/office/drawing/2014/main" id="{EBD3D8D9-3073-CA48-A227-63622D550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93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7" name="Line 712">
                <a:extLst>
                  <a:ext uri="{FF2B5EF4-FFF2-40B4-BE49-F238E27FC236}">
                    <a16:creationId xmlns:a16="http://schemas.microsoft.com/office/drawing/2014/main" id="{7DB191A7-DDA1-524C-BADA-321162626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8" y="935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8" name="Line 713">
                <a:extLst>
                  <a:ext uri="{FF2B5EF4-FFF2-40B4-BE49-F238E27FC236}">
                    <a16:creationId xmlns:a16="http://schemas.microsoft.com/office/drawing/2014/main" id="{A737B1EF-012C-AD45-BC36-B71A0A24B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8" y="94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89" name="Line 714">
                <a:extLst>
                  <a:ext uri="{FF2B5EF4-FFF2-40B4-BE49-F238E27FC236}">
                    <a16:creationId xmlns:a16="http://schemas.microsoft.com/office/drawing/2014/main" id="{C7ADB072-A850-B14B-8B24-05D76ECED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8" y="94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0" name="Freeform 715">
                <a:extLst>
                  <a:ext uri="{FF2B5EF4-FFF2-40B4-BE49-F238E27FC236}">
                    <a16:creationId xmlns:a16="http://schemas.microsoft.com/office/drawing/2014/main" id="{EE7DE985-F30A-2340-B632-4774EB15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94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1" name="Freeform 716">
                <a:extLst>
                  <a:ext uri="{FF2B5EF4-FFF2-40B4-BE49-F238E27FC236}">
                    <a16:creationId xmlns:a16="http://schemas.microsoft.com/office/drawing/2014/main" id="{617FE240-14B6-784E-8B3A-47DCC0AD8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95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2" name="Line 717">
                <a:extLst>
                  <a:ext uri="{FF2B5EF4-FFF2-40B4-BE49-F238E27FC236}">
                    <a16:creationId xmlns:a16="http://schemas.microsoft.com/office/drawing/2014/main" id="{B9D76E9F-18A9-D746-AC5C-907B749E2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5" y="95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3" name="Freeform 718">
                <a:extLst>
                  <a:ext uri="{FF2B5EF4-FFF2-40B4-BE49-F238E27FC236}">
                    <a16:creationId xmlns:a16="http://schemas.microsoft.com/office/drawing/2014/main" id="{CBD5AD6D-C1E9-DC46-96CA-E6E712015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951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4" name="Line 719">
                <a:extLst>
                  <a:ext uri="{FF2B5EF4-FFF2-40B4-BE49-F238E27FC236}">
                    <a16:creationId xmlns:a16="http://schemas.microsoft.com/office/drawing/2014/main" id="{60186227-7935-B348-A527-B08945FFE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5" y="95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5" name="Freeform 720">
                <a:extLst>
                  <a:ext uri="{FF2B5EF4-FFF2-40B4-BE49-F238E27FC236}">
                    <a16:creationId xmlns:a16="http://schemas.microsoft.com/office/drawing/2014/main" id="{E1EBA611-1A79-CE48-AE11-6926D473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95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6" name="Freeform 721">
                <a:extLst>
                  <a:ext uri="{FF2B5EF4-FFF2-40B4-BE49-F238E27FC236}">
                    <a16:creationId xmlns:a16="http://schemas.microsoft.com/office/drawing/2014/main" id="{D70ECD8D-F77F-634A-A74E-86672F35A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957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7" name="Line 722">
                <a:extLst>
                  <a:ext uri="{FF2B5EF4-FFF2-40B4-BE49-F238E27FC236}">
                    <a16:creationId xmlns:a16="http://schemas.microsoft.com/office/drawing/2014/main" id="{C1492596-CAE9-8147-AD15-B2404DA3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" y="96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8" name="Line 723">
                <a:extLst>
                  <a:ext uri="{FF2B5EF4-FFF2-40B4-BE49-F238E27FC236}">
                    <a16:creationId xmlns:a16="http://schemas.microsoft.com/office/drawing/2014/main" id="{0B407D8D-E9CE-684D-A83B-17D69D42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" y="96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99" name="Freeform 724">
                <a:extLst>
                  <a:ext uri="{FF2B5EF4-FFF2-40B4-BE49-F238E27FC236}">
                    <a16:creationId xmlns:a16="http://schemas.microsoft.com/office/drawing/2014/main" id="{88C61614-1448-7E4C-846D-94F8F0575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962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0" name="Freeform 725">
                <a:extLst>
                  <a:ext uri="{FF2B5EF4-FFF2-40B4-BE49-F238E27FC236}">
                    <a16:creationId xmlns:a16="http://schemas.microsoft.com/office/drawing/2014/main" id="{E3F36619-8A15-614A-A83E-42A5CCE7C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96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1" name="Freeform 726">
                <a:extLst>
                  <a:ext uri="{FF2B5EF4-FFF2-40B4-BE49-F238E27FC236}">
                    <a16:creationId xmlns:a16="http://schemas.microsoft.com/office/drawing/2014/main" id="{7FAEFD36-5F5E-394A-8A22-CCAA391A2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968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2" name="Line 727">
                <a:extLst>
                  <a:ext uri="{FF2B5EF4-FFF2-40B4-BE49-F238E27FC236}">
                    <a16:creationId xmlns:a16="http://schemas.microsoft.com/office/drawing/2014/main" id="{3C3B7F9B-CAFD-F240-AD11-799476ED1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97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3" name="Freeform 728">
                <a:extLst>
                  <a:ext uri="{FF2B5EF4-FFF2-40B4-BE49-F238E27FC236}">
                    <a16:creationId xmlns:a16="http://schemas.microsoft.com/office/drawing/2014/main" id="{8FD20F25-390A-8D4B-A214-08588591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973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4" name="Freeform 729">
                <a:extLst>
                  <a:ext uri="{FF2B5EF4-FFF2-40B4-BE49-F238E27FC236}">
                    <a16:creationId xmlns:a16="http://schemas.microsoft.com/office/drawing/2014/main" id="{E5ADDE0E-B63D-A648-809F-FB9FDD924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97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5" name="Line 730">
                <a:extLst>
                  <a:ext uri="{FF2B5EF4-FFF2-40B4-BE49-F238E27FC236}">
                    <a16:creationId xmlns:a16="http://schemas.microsoft.com/office/drawing/2014/main" id="{F32917ED-5CBE-7F40-91B8-0E8DD2ADF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7" y="97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6" name="Line 731">
                <a:extLst>
                  <a:ext uri="{FF2B5EF4-FFF2-40B4-BE49-F238E27FC236}">
                    <a16:creationId xmlns:a16="http://schemas.microsoft.com/office/drawing/2014/main" id="{0224F8E1-E36C-8046-92E3-009C8DBF1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7" y="97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7" name="Line 732">
                <a:extLst>
                  <a:ext uri="{FF2B5EF4-FFF2-40B4-BE49-F238E27FC236}">
                    <a16:creationId xmlns:a16="http://schemas.microsoft.com/office/drawing/2014/main" id="{B6998416-53DC-CA49-8760-CF55D33E7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7" y="97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8" name="Freeform 733">
                <a:extLst>
                  <a:ext uri="{FF2B5EF4-FFF2-40B4-BE49-F238E27FC236}">
                    <a16:creationId xmlns:a16="http://schemas.microsoft.com/office/drawing/2014/main" id="{64744386-900F-0042-802F-9DC11EDBC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97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09" name="Freeform 734">
                <a:extLst>
                  <a:ext uri="{FF2B5EF4-FFF2-40B4-BE49-F238E27FC236}">
                    <a16:creationId xmlns:a16="http://schemas.microsoft.com/office/drawing/2014/main" id="{46BAC82F-A40E-CC41-9689-181F39B50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979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5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0" name="Line 735">
                <a:extLst>
                  <a:ext uri="{FF2B5EF4-FFF2-40B4-BE49-F238E27FC236}">
                    <a16:creationId xmlns:a16="http://schemas.microsoft.com/office/drawing/2014/main" id="{F1010D59-1136-7C4A-A663-2C83580E3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97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1" name="Line 736">
                <a:extLst>
                  <a:ext uri="{FF2B5EF4-FFF2-40B4-BE49-F238E27FC236}">
                    <a16:creationId xmlns:a16="http://schemas.microsoft.com/office/drawing/2014/main" id="{7190798C-075C-FD45-B972-B39C2A129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97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2" name="Freeform 737">
                <a:extLst>
                  <a:ext uri="{FF2B5EF4-FFF2-40B4-BE49-F238E27FC236}">
                    <a16:creationId xmlns:a16="http://schemas.microsoft.com/office/drawing/2014/main" id="{A9F9F680-D521-C547-A797-54A0EBDBE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97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3" name="Freeform 738">
                <a:extLst>
                  <a:ext uri="{FF2B5EF4-FFF2-40B4-BE49-F238E27FC236}">
                    <a16:creationId xmlns:a16="http://schemas.microsoft.com/office/drawing/2014/main" id="{B5A5C46F-C245-4741-A9C1-0517A9874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98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4" name="Freeform 739">
                <a:extLst>
                  <a:ext uri="{FF2B5EF4-FFF2-40B4-BE49-F238E27FC236}">
                    <a16:creationId xmlns:a16="http://schemas.microsoft.com/office/drawing/2014/main" id="{2BEA0F23-3D92-2B49-B327-9AD953098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98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5" name="Line 740">
                <a:extLst>
                  <a:ext uri="{FF2B5EF4-FFF2-40B4-BE49-F238E27FC236}">
                    <a16:creationId xmlns:a16="http://schemas.microsoft.com/office/drawing/2014/main" id="{C5DCAC61-8911-0144-91C9-043EDEF20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99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6" name="Freeform 741">
                <a:extLst>
                  <a:ext uri="{FF2B5EF4-FFF2-40B4-BE49-F238E27FC236}">
                    <a16:creationId xmlns:a16="http://schemas.microsoft.com/office/drawing/2014/main" id="{B1212762-1FA1-0844-8209-63836472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99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7" name="Line 742">
                <a:extLst>
                  <a:ext uri="{FF2B5EF4-FFF2-40B4-BE49-F238E27FC236}">
                    <a16:creationId xmlns:a16="http://schemas.microsoft.com/office/drawing/2014/main" id="{9505BEBC-5C18-8240-8B6D-055EAE715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99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8" name="Freeform 743">
                <a:extLst>
                  <a:ext uri="{FF2B5EF4-FFF2-40B4-BE49-F238E27FC236}">
                    <a16:creationId xmlns:a16="http://schemas.microsoft.com/office/drawing/2014/main" id="{8AC7D147-E3B3-564C-8071-EED12ABA5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995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6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6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19" name="Freeform 744">
                <a:extLst>
                  <a:ext uri="{FF2B5EF4-FFF2-40B4-BE49-F238E27FC236}">
                    <a16:creationId xmlns:a16="http://schemas.microsoft.com/office/drawing/2014/main" id="{31BB4CAF-3623-AE45-8A09-757A95FDC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1006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6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6"/>
                    </a:lnTo>
                    <a:lnTo>
                      <a:pt x="0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0" name="Line 745">
                <a:extLst>
                  <a:ext uri="{FF2B5EF4-FFF2-40B4-BE49-F238E27FC236}">
                    <a16:creationId xmlns:a16="http://schemas.microsoft.com/office/drawing/2014/main" id="{2DC43270-752C-A24A-8BEC-F050E4360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9" y="1023"/>
                <a:ext cx="1" cy="1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1" name="Line 746">
                <a:extLst>
                  <a:ext uri="{FF2B5EF4-FFF2-40B4-BE49-F238E27FC236}">
                    <a16:creationId xmlns:a16="http://schemas.microsoft.com/office/drawing/2014/main" id="{6F7F2B2E-F544-9C4B-8E65-995CA40BA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9" y="1033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2" name="Freeform 747">
                <a:extLst>
                  <a:ext uri="{FF2B5EF4-FFF2-40B4-BE49-F238E27FC236}">
                    <a16:creationId xmlns:a16="http://schemas.microsoft.com/office/drawing/2014/main" id="{614549B2-9522-AF4E-9E47-BFEEDA9AC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1050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5 h 16"/>
                  <a:gd name="T4" fmla="*/ 8 w 8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6"/>
                  <a:gd name="T11" fmla="*/ 8 w 8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6">
                    <a:moveTo>
                      <a:pt x="0" y="0"/>
                    </a:moveTo>
                    <a:lnTo>
                      <a:pt x="0" y="5"/>
                    </a:lnTo>
                    <a:lnTo>
                      <a:pt x="8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3" name="Freeform 748">
                <a:extLst>
                  <a:ext uri="{FF2B5EF4-FFF2-40B4-BE49-F238E27FC236}">
                    <a16:creationId xmlns:a16="http://schemas.microsoft.com/office/drawing/2014/main" id="{66CEF1E0-EAA3-3B42-AE3D-8624ECEB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066"/>
                <a:ext cx="1" cy="22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11 h 22"/>
                  <a:gd name="T4" fmla="*/ 0 w 1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0"/>
                    </a:move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4" name="Freeform 749">
                <a:extLst>
                  <a:ext uri="{FF2B5EF4-FFF2-40B4-BE49-F238E27FC236}">
                    <a16:creationId xmlns:a16="http://schemas.microsoft.com/office/drawing/2014/main" id="{880B64F9-534D-A24E-B89A-084D2586C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088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6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6"/>
                    </a:lnTo>
                    <a:lnTo>
                      <a:pt x="0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5" name="Freeform 750">
                <a:extLst>
                  <a:ext uri="{FF2B5EF4-FFF2-40B4-BE49-F238E27FC236}">
                    <a16:creationId xmlns:a16="http://schemas.microsoft.com/office/drawing/2014/main" id="{8C75803C-09F6-8B41-8361-73142301A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105"/>
                <a:ext cx="1" cy="27"/>
              </a:xfrm>
              <a:custGeom>
                <a:avLst/>
                <a:gdLst>
                  <a:gd name="T0" fmla="*/ 0 w 1"/>
                  <a:gd name="T1" fmla="*/ 0 h 27"/>
                  <a:gd name="T2" fmla="*/ 0 w 1"/>
                  <a:gd name="T3" fmla="*/ 11 h 27"/>
                  <a:gd name="T4" fmla="*/ 0 w 1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"/>
                  <a:gd name="T11" fmla="*/ 1 w 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">
                    <a:moveTo>
                      <a:pt x="0" y="0"/>
                    </a:moveTo>
                    <a:lnTo>
                      <a:pt x="0" y="11"/>
                    </a:lnTo>
                    <a:lnTo>
                      <a:pt x="0" y="2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6" name="Line 751">
                <a:extLst>
                  <a:ext uri="{FF2B5EF4-FFF2-40B4-BE49-F238E27FC236}">
                    <a16:creationId xmlns:a16="http://schemas.microsoft.com/office/drawing/2014/main" id="{27698693-A7A3-874F-9BA7-346C62462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7" y="1132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7" name="Freeform 752">
                <a:extLst>
                  <a:ext uri="{FF2B5EF4-FFF2-40B4-BE49-F238E27FC236}">
                    <a16:creationId xmlns:a16="http://schemas.microsoft.com/office/drawing/2014/main" id="{10C00A20-CDD2-D64D-939F-2DB661157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154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11 h 16"/>
                  <a:gd name="T4" fmla="*/ 7 w 7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0"/>
                    </a:moveTo>
                    <a:lnTo>
                      <a:pt x="0" y="11"/>
                    </a:lnTo>
                    <a:lnTo>
                      <a:pt x="7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8" name="Freeform 753">
                <a:extLst>
                  <a:ext uri="{FF2B5EF4-FFF2-40B4-BE49-F238E27FC236}">
                    <a16:creationId xmlns:a16="http://schemas.microsoft.com/office/drawing/2014/main" id="{B03C7EED-BCAC-F441-9BB5-D0F6FCB0E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170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29" name="Freeform 754">
                <a:extLst>
                  <a:ext uri="{FF2B5EF4-FFF2-40B4-BE49-F238E27FC236}">
                    <a16:creationId xmlns:a16="http://schemas.microsoft.com/office/drawing/2014/main" id="{FC19F6BF-66C8-0546-A557-0B27B1B19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181"/>
                <a:ext cx="1" cy="22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11 h 22"/>
                  <a:gd name="T4" fmla="*/ 0 w 1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0"/>
                    </a:move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0" name="Freeform 755">
                <a:extLst>
                  <a:ext uri="{FF2B5EF4-FFF2-40B4-BE49-F238E27FC236}">
                    <a16:creationId xmlns:a16="http://schemas.microsoft.com/office/drawing/2014/main" id="{59E7F6C4-AE19-FD43-9F54-3A6B77E58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203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1" name="Freeform 756">
                <a:extLst>
                  <a:ext uri="{FF2B5EF4-FFF2-40B4-BE49-F238E27FC236}">
                    <a16:creationId xmlns:a16="http://schemas.microsoft.com/office/drawing/2014/main" id="{12C8172A-5DDA-A74D-A654-F8FE6874E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214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5 h 16"/>
                  <a:gd name="T4" fmla="*/ 8 w 8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6"/>
                  <a:gd name="T11" fmla="*/ 8 w 8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6">
                    <a:moveTo>
                      <a:pt x="0" y="0"/>
                    </a:moveTo>
                    <a:lnTo>
                      <a:pt x="0" y="5"/>
                    </a:lnTo>
                    <a:lnTo>
                      <a:pt x="8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2" name="Line 757">
                <a:extLst>
                  <a:ext uri="{FF2B5EF4-FFF2-40B4-BE49-F238E27FC236}">
                    <a16:creationId xmlns:a16="http://schemas.microsoft.com/office/drawing/2014/main" id="{CB670B59-9C64-714F-96D1-65D8D3664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2" y="123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3" name="Line 758">
                <a:extLst>
                  <a:ext uri="{FF2B5EF4-FFF2-40B4-BE49-F238E27FC236}">
                    <a16:creationId xmlns:a16="http://schemas.microsoft.com/office/drawing/2014/main" id="{1BCD5213-F351-1141-BD3D-D7174B901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2" y="1241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4" name="Line 759">
                <a:extLst>
                  <a:ext uri="{FF2B5EF4-FFF2-40B4-BE49-F238E27FC236}">
                    <a16:creationId xmlns:a16="http://schemas.microsoft.com/office/drawing/2014/main" id="{1A00B178-1D77-BA45-9F3C-4AF0EEC57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2" y="1252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5" name="Line 760">
                <a:extLst>
                  <a:ext uri="{FF2B5EF4-FFF2-40B4-BE49-F238E27FC236}">
                    <a16:creationId xmlns:a16="http://schemas.microsoft.com/office/drawing/2014/main" id="{4BD63816-EC60-AD4D-A700-6939ABA89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2" y="126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6" name="Freeform 761">
                <a:extLst>
                  <a:ext uri="{FF2B5EF4-FFF2-40B4-BE49-F238E27FC236}">
                    <a16:creationId xmlns:a16="http://schemas.microsoft.com/office/drawing/2014/main" id="{6B6D30A3-E4C4-C145-9A3A-B300DF3EE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127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7" name="Line 762">
                <a:extLst>
                  <a:ext uri="{FF2B5EF4-FFF2-40B4-BE49-F238E27FC236}">
                    <a16:creationId xmlns:a16="http://schemas.microsoft.com/office/drawing/2014/main" id="{5D6CF707-76D5-754D-8E21-E3776D8BA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1280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8" name="Line 763">
                <a:extLst>
                  <a:ext uri="{FF2B5EF4-FFF2-40B4-BE49-F238E27FC236}">
                    <a16:creationId xmlns:a16="http://schemas.microsoft.com/office/drawing/2014/main" id="{6B55212A-5476-154B-854C-BECD8203E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128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39" name="Freeform 764">
                <a:extLst>
                  <a:ext uri="{FF2B5EF4-FFF2-40B4-BE49-F238E27FC236}">
                    <a16:creationId xmlns:a16="http://schemas.microsoft.com/office/drawing/2014/main" id="{404C00B9-EFDC-B449-93CE-FC7A6003D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1274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6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0" name="Freeform 765">
                <a:extLst>
                  <a:ext uri="{FF2B5EF4-FFF2-40B4-BE49-F238E27FC236}">
                    <a16:creationId xmlns:a16="http://schemas.microsoft.com/office/drawing/2014/main" id="{96387DE8-574A-EA49-9B5F-5FD4DB5E7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127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1" name="Freeform 766">
                <a:extLst>
                  <a:ext uri="{FF2B5EF4-FFF2-40B4-BE49-F238E27FC236}">
                    <a16:creationId xmlns:a16="http://schemas.microsoft.com/office/drawing/2014/main" id="{76B033BF-E7AC-4949-B613-3CF4F37D0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1263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6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2" name="Line 767">
                <a:extLst>
                  <a:ext uri="{FF2B5EF4-FFF2-40B4-BE49-F238E27FC236}">
                    <a16:creationId xmlns:a16="http://schemas.microsoft.com/office/drawing/2014/main" id="{05230EDE-F8C8-404F-8D2A-BFB1ECE44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6" y="1252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3" name="Freeform 768">
                <a:extLst>
                  <a:ext uri="{FF2B5EF4-FFF2-40B4-BE49-F238E27FC236}">
                    <a16:creationId xmlns:a16="http://schemas.microsoft.com/office/drawing/2014/main" id="{0DCB425C-9C6F-FE43-A928-8610460E7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123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5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4" name="Line 769">
                <a:extLst>
                  <a:ext uri="{FF2B5EF4-FFF2-40B4-BE49-F238E27FC236}">
                    <a16:creationId xmlns:a16="http://schemas.microsoft.com/office/drawing/2014/main" id="{750ED15D-0AB0-1541-B732-0CEF1492B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6" y="1225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5" name="Freeform 770">
                <a:extLst>
                  <a:ext uri="{FF2B5EF4-FFF2-40B4-BE49-F238E27FC236}">
                    <a16:creationId xmlns:a16="http://schemas.microsoft.com/office/drawing/2014/main" id="{CEF1DC84-DCBF-7D42-A1FE-7B3A4CC03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1208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1 h 17"/>
                  <a:gd name="T4" fmla="*/ 8 w 8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17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6" name="Line 771">
                <a:extLst>
                  <a:ext uri="{FF2B5EF4-FFF2-40B4-BE49-F238E27FC236}">
                    <a16:creationId xmlns:a16="http://schemas.microsoft.com/office/drawing/2014/main" id="{0B3F2323-86EE-0848-82E6-432727ACC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4" y="1192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7" name="Line 772">
                <a:extLst>
                  <a:ext uri="{FF2B5EF4-FFF2-40B4-BE49-F238E27FC236}">
                    <a16:creationId xmlns:a16="http://schemas.microsoft.com/office/drawing/2014/main" id="{9B9CB1C6-7309-7247-800A-56142CDE8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4" y="1181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8" name="Line 773">
                <a:extLst>
                  <a:ext uri="{FF2B5EF4-FFF2-40B4-BE49-F238E27FC236}">
                    <a16:creationId xmlns:a16="http://schemas.microsoft.com/office/drawing/2014/main" id="{9A5E9D75-66BB-F544-A2A9-CA28733D0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4" y="117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49" name="Line 774">
                <a:extLst>
                  <a:ext uri="{FF2B5EF4-FFF2-40B4-BE49-F238E27FC236}">
                    <a16:creationId xmlns:a16="http://schemas.microsoft.com/office/drawing/2014/main" id="{D5959142-1094-624E-87DB-CCA17BC29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4" y="1165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0" name="Freeform 775">
                <a:extLst>
                  <a:ext uri="{FF2B5EF4-FFF2-40B4-BE49-F238E27FC236}">
                    <a16:creationId xmlns:a16="http://schemas.microsoft.com/office/drawing/2014/main" id="{243F9195-D435-C94A-9969-5438887A3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15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1" name="Line 776">
                <a:extLst>
                  <a:ext uri="{FF2B5EF4-FFF2-40B4-BE49-F238E27FC236}">
                    <a16:creationId xmlns:a16="http://schemas.microsoft.com/office/drawing/2014/main" id="{77FFBFE3-922E-AD48-96B4-96BEF2DC8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1" y="1148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2" name="Line 777">
                <a:extLst>
                  <a:ext uri="{FF2B5EF4-FFF2-40B4-BE49-F238E27FC236}">
                    <a16:creationId xmlns:a16="http://schemas.microsoft.com/office/drawing/2014/main" id="{3DB778FB-D561-6846-9827-26D71B3FD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1" y="1143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3" name="Line 778">
                <a:extLst>
                  <a:ext uri="{FF2B5EF4-FFF2-40B4-BE49-F238E27FC236}">
                    <a16:creationId xmlns:a16="http://schemas.microsoft.com/office/drawing/2014/main" id="{361D6AE0-1621-D045-8BC9-4D473CBD0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1" y="1137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4" name="Freeform 779">
                <a:extLst>
                  <a:ext uri="{FF2B5EF4-FFF2-40B4-BE49-F238E27FC236}">
                    <a16:creationId xmlns:a16="http://schemas.microsoft.com/office/drawing/2014/main" id="{902AFE2B-CAD7-5340-840D-5581D96D2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113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5" name="Freeform 780">
                <a:extLst>
                  <a:ext uri="{FF2B5EF4-FFF2-40B4-BE49-F238E27FC236}">
                    <a16:creationId xmlns:a16="http://schemas.microsoft.com/office/drawing/2014/main" id="{2AEED54A-27E3-2D49-834A-31C499EC3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113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6" name="Line 781">
                <a:extLst>
                  <a:ext uri="{FF2B5EF4-FFF2-40B4-BE49-F238E27FC236}">
                    <a16:creationId xmlns:a16="http://schemas.microsoft.com/office/drawing/2014/main" id="{BF448FA6-7F71-8B43-8577-23C8EA802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8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7" name="Line 782">
                <a:extLst>
                  <a:ext uri="{FF2B5EF4-FFF2-40B4-BE49-F238E27FC236}">
                    <a16:creationId xmlns:a16="http://schemas.microsoft.com/office/drawing/2014/main" id="{E7B34670-BAD3-4A48-80D2-A98C386B9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8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8" name="Freeform 783">
                <a:extLst>
                  <a:ext uri="{FF2B5EF4-FFF2-40B4-BE49-F238E27FC236}">
                    <a16:creationId xmlns:a16="http://schemas.microsoft.com/office/drawing/2014/main" id="{58C8816C-DDE9-4C4D-8678-BF11D14F5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113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59" name="Freeform 784">
                <a:extLst>
                  <a:ext uri="{FF2B5EF4-FFF2-40B4-BE49-F238E27FC236}">
                    <a16:creationId xmlns:a16="http://schemas.microsoft.com/office/drawing/2014/main" id="{6C148D80-C4D8-1145-9283-AED434DE2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113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0" name="Line 785">
                <a:extLst>
                  <a:ext uri="{FF2B5EF4-FFF2-40B4-BE49-F238E27FC236}">
                    <a16:creationId xmlns:a16="http://schemas.microsoft.com/office/drawing/2014/main" id="{09E71B62-1E5B-A344-B85C-CC0B7AB43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1" name="Line 786">
                <a:extLst>
                  <a:ext uri="{FF2B5EF4-FFF2-40B4-BE49-F238E27FC236}">
                    <a16:creationId xmlns:a16="http://schemas.microsoft.com/office/drawing/2014/main" id="{C4ED7F65-7198-F443-987E-800963BDC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2" name="Line 787">
                <a:extLst>
                  <a:ext uri="{FF2B5EF4-FFF2-40B4-BE49-F238E27FC236}">
                    <a16:creationId xmlns:a16="http://schemas.microsoft.com/office/drawing/2014/main" id="{04A18028-D986-B748-8891-3D8A8B369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3" name="Freeform 788">
                <a:extLst>
                  <a:ext uri="{FF2B5EF4-FFF2-40B4-BE49-F238E27FC236}">
                    <a16:creationId xmlns:a16="http://schemas.microsoft.com/office/drawing/2014/main" id="{DA44ACD0-FD84-BE4B-9979-6CECF049C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13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4" name="Line 789">
                <a:extLst>
                  <a:ext uri="{FF2B5EF4-FFF2-40B4-BE49-F238E27FC236}">
                    <a16:creationId xmlns:a16="http://schemas.microsoft.com/office/drawing/2014/main" id="{DAB2611E-4BB0-1948-9087-F3A20FFA1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5" name="Line 790">
                <a:extLst>
                  <a:ext uri="{FF2B5EF4-FFF2-40B4-BE49-F238E27FC236}">
                    <a16:creationId xmlns:a16="http://schemas.microsoft.com/office/drawing/2014/main" id="{C42EC48A-569C-3540-9E04-8EA6DDEF2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6" name="Line 791">
                <a:extLst>
                  <a:ext uri="{FF2B5EF4-FFF2-40B4-BE49-F238E27FC236}">
                    <a16:creationId xmlns:a16="http://schemas.microsoft.com/office/drawing/2014/main" id="{E10FBDB9-D505-374C-AE1F-2916680AA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7" name="Line 792">
                <a:extLst>
                  <a:ext uri="{FF2B5EF4-FFF2-40B4-BE49-F238E27FC236}">
                    <a16:creationId xmlns:a16="http://schemas.microsoft.com/office/drawing/2014/main" id="{9F1B6B6C-F513-4A47-AF58-52B90778C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8" name="Freeform 793">
                <a:extLst>
                  <a:ext uri="{FF2B5EF4-FFF2-40B4-BE49-F238E27FC236}">
                    <a16:creationId xmlns:a16="http://schemas.microsoft.com/office/drawing/2014/main" id="{067BEC25-2AC6-FC42-B72C-85BC82C7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" y="11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69" name="Freeform 794">
                <a:extLst>
                  <a:ext uri="{FF2B5EF4-FFF2-40B4-BE49-F238E27FC236}">
                    <a16:creationId xmlns:a16="http://schemas.microsoft.com/office/drawing/2014/main" id="{5FC131A5-DD63-7345-A5B4-D68429D8E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14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0" name="Freeform 795">
                <a:extLst>
                  <a:ext uri="{FF2B5EF4-FFF2-40B4-BE49-F238E27FC236}">
                    <a16:creationId xmlns:a16="http://schemas.microsoft.com/office/drawing/2014/main" id="{50EDA558-AC26-6148-91BE-A7FBF5817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14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1" name="Freeform 796">
                <a:extLst>
                  <a:ext uri="{FF2B5EF4-FFF2-40B4-BE49-F238E27FC236}">
                    <a16:creationId xmlns:a16="http://schemas.microsoft.com/office/drawing/2014/main" id="{F7658CA8-90A8-7148-A422-6A6E4618C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14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2" name="Freeform 797">
                <a:extLst>
                  <a:ext uri="{FF2B5EF4-FFF2-40B4-BE49-F238E27FC236}">
                    <a16:creationId xmlns:a16="http://schemas.microsoft.com/office/drawing/2014/main" id="{9774910E-EA80-1F4E-B20F-FBCAA1B1E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14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3" name="Line 798">
                <a:extLst>
                  <a:ext uri="{FF2B5EF4-FFF2-40B4-BE49-F238E27FC236}">
                    <a16:creationId xmlns:a16="http://schemas.microsoft.com/office/drawing/2014/main" id="{98F05616-FED7-3B48-947B-E2B47D201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4" name="Line 799">
                <a:extLst>
                  <a:ext uri="{FF2B5EF4-FFF2-40B4-BE49-F238E27FC236}">
                    <a16:creationId xmlns:a16="http://schemas.microsoft.com/office/drawing/2014/main" id="{E63F01BB-3037-4340-930D-474DD9725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5" name="Line 800">
                <a:extLst>
                  <a:ext uri="{FF2B5EF4-FFF2-40B4-BE49-F238E27FC236}">
                    <a16:creationId xmlns:a16="http://schemas.microsoft.com/office/drawing/2014/main" id="{21BD046B-2CF2-2E49-97C6-3DB487B16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6" name="Line 801">
                <a:extLst>
                  <a:ext uri="{FF2B5EF4-FFF2-40B4-BE49-F238E27FC236}">
                    <a16:creationId xmlns:a16="http://schemas.microsoft.com/office/drawing/2014/main" id="{0E2BD504-54C2-D14A-B8B4-69524905C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7" name="Freeform 802">
                <a:extLst>
                  <a:ext uri="{FF2B5EF4-FFF2-40B4-BE49-F238E27FC236}">
                    <a16:creationId xmlns:a16="http://schemas.microsoft.com/office/drawing/2014/main" id="{E3D8FE23-D654-AB40-B75B-80701A156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1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8" name="Line 803">
                <a:extLst>
                  <a:ext uri="{FF2B5EF4-FFF2-40B4-BE49-F238E27FC236}">
                    <a16:creationId xmlns:a16="http://schemas.microsoft.com/office/drawing/2014/main" id="{CB2C3D92-6C2D-6F4A-A2A9-2B8AE42C0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79" name="Line 804">
                <a:extLst>
                  <a:ext uri="{FF2B5EF4-FFF2-40B4-BE49-F238E27FC236}">
                    <a16:creationId xmlns:a16="http://schemas.microsoft.com/office/drawing/2014/main" id="{A66BA2BF-853F-F642-AD6A-A0E6DEAEB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0" name="Freeform 805">
                <a:extLst>
                  <a:ext uri="{FF2B5EF4-FFF2-40B4-BE49-F238E27FC236}">
                    <a16:creationId xmlns:a16="http://schemas.microsoft.com/office/drawing/2014/main" id="{A7066F31-0D84-9945-A74C-72CED9F70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1148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1" name="Freeform 806">
                <a:extLst>
                  <a:ext uri="{FF2B5EF4-FFF2-40B4-BE49-F238E27FC236}">
                    <a16:creationId xmlns:a16="http://schemas.microsoft.com/office/drawing/2014/main" id="{1144958D-7B09-5045-8B21-52F98728E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1148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2" name="Line 807">
                <a:extLst>
                  <a:ext uri="{FF2B5EF4-FFF2-40B4-BE49-F238E27FC236}">
                    <a16:creationId xmlns:a16="http://schemas.microsoft.com/office/drawing/2014/main" id="{1EAAB8B1-8D8D-C549-9029-6B5DFB91C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3" name="Line 808">
                <a:extLst>
                  <a:ext uri="{FF2B5EF4-FFF2-40B4-BE49-F238E27FC236}">
                    <a16:creationId xmlns:a16="http://schemas.microsoft.com/office/drawing/2014/main" id="{B45AFF7A-84FB-C94F-9B19-FDEFDCDAF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84" name="Line 809">
                <a:extLst>
                  <a:ext uri="{FF2B5EF4-FFF2-40B4-BE49-F238E27FC236}">
                    <a16:creationId xmlns:a16="http://schemas.microsoft.com/office/drawing/2014/main" id="{404AB8A6-9676-9A49-BB69-19C355EDD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2778" name="Group 1011">
              <a:extLst>
                <a:ext uri="{FF2B5EF4-FFF2-40B4-BE49-F238E27FC236}">
                  <a16:creationId xmlns:a16="http://schemas.microsoft.com/office/drawing/2014/main" id="{A1092A62-CA26-1444-8083-E7BAA73A8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3" y="334"/>
              <a:ext cx="325" cy="891"/>
              <a:chOff x="4273" y="334"/>
              <a:chExt cx="325" cy="891"/>
            </a:xfrm>
          </p:grpSpPr>
          <p:sp>
            <p:nvSpPr>
              <p:cNvPr id="34785" name="Line 811">
                <a:extLst>
                  <a:ext uri="{FF2B5EF4-FFF2-40B4-BE49-F238E27FC236}">
                    <a16:creationId xmlns:a16="http://schemas.microsoft.com/office/drawing/2014/main" id="{590EEABC-7B42-8C47-9D89-889447E34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6" name="Freeform 812">
                <a:extLst>
                  <a:ext uri="{FF2B5EF4-FFF2-40B4-BE49-F238E27FC236}">
                    <a16:creationId xmlns:a16="http://schemas.microsoft.com/office/drawing/2014/main" id="{1D248B90-B0A0-8F4A-913D-C1D4249B5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11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7" name="Line 813">
                <a:extLst>
                  <a:ext uri="{FF2B5EF4-FFF2-40B4-BE49-F238E27FC236}">
                    <a16:creationId xmlns:a16="http://schemas.microsoft.com/office/drawing/2014/main" id="{942F219B-5562-774A-A1E5-5E11D04D6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8" name="Line 814">
                <a:extLst>
                  <a:ext uri="{FF2B5EF4-FFF2-40B4-BE49-F238E27FC236}">
                    <a16:creationId xmlns:a16="http://schemas.microsoft.com/office/drawing/2014/main" id="{87189699-0B85-084F-AA5A-A4EDA9110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9" name="Line 815">
                <a:extLst>
                  <a:ext uri="{FF2B5EF4-FFF2-40B4-BE49-F238E27FC236}">
                    <a16:creationId xmlns:a16="http://schemas.microsoft.com/office/drawing/2014/main" id="{70F165ED-DB5A-8B40-807C-F26E4CA3D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0" name="Freeform 816">
                <a:extLst>
                  <a:ext uri="{FF2B5EF4-FFF2-40B4-BE49-F238E27FC236}">
                    <a16:creationId xmlns:a16="http://schemas.microsoft.com/office/drawing/2014/main" id="{F0F5834D-532C-2C4D-9CBD-A4B99BD2C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1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1" name="Freeform 817">
                <a:extLst>
                  <a:ext uri="{FF2B5EF4-FFF2-40B4-BE49-F238E27FC236}">
                    <a16:creationId xmlns:a16="http://schemas.microsoft.com/office/drawing/2014/main" id="{C0893E46-06AA-0649-9DD7-8F0388CEB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14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2" name="Line 818">
                <a:extLst>
                  <a:ext uri="{FF2B5EF4-FFF2-40B4-BE49-F238E27FC236}">
                    <a16:creationId xmlns:a16="http://schemas.microsoft.com/office/drawing/2014/main" id="{C4F04099-9938-EB49-AA3F-387C14704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3" name="Line 819">
                <a:extLst>
                  <a:ext uri="{FF2B5EF4-FFF2-40B4-BE49-F238E27FC236}">
                    <a16:creationId xmlns:a16="http://schemas.microsoft.com/office/drawing/2014/main" id="{DA987AC5-075E-5C44-B5EF-31C24C612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4" name="Line 820">
                <a:extLst>
                  <a:ext uri="{FF2B5EF4-FFF2-40B4-BE49-F238E27FC236}">
                    <a16:creationId xmlns:a16="http://schemas.microsoft.com/office/drawing/2014/main" id="{528317CD-51FC-E243-86B8-12041540B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5" name="Freeform 821">
                <a:extLst>
                  <a:ext uri="{FF2B5EF4-FFF2-40B4-BE49-F238E27FC236}">
                    <a16:creationId xmlns:a16="http://schemas.microsoft.com/office/drawing/2014/main" id="{CDEFF365-85AF-AB4C-8C49-74AAA4760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13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6" name="Line 822">
                <a:extLst>
                  <a:ext uri="{FF2B5EF4-FFF2-40B4-BE49-F238E27FC236}">
                    <a16:creationId xmlns:a16="http://schemas.microsoft.com/office/drawing/2014/main" id="{D7C8000C-CD1C-DC46-8951-1EB59F3D2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7" name="Freeform 823">
                <a:extLst>
                  <a:ext uri="{FF2B5EF4-FFF2-40B4-BE49-F238E27FC236}">
                    <a16:creationId xmlns:a16="http://schemas.microsoft.com/office/drawing/2014/main" id="{B203635B-2BD4-FD46-A8CB-AF7BC924B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13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8" name="Line 824">
                <a:extLst>
                  <a:ext uri="{FF2B5EF4-FFF2-40B4-BE49-F238E27FC236}">
                    <a16:creationId xmlns:a16="http://schemas.microsoft.com/office/drawing/2014/main" id="{84ABDA4C-0241-EC45-83A3-A25BAE852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99" name="Freeform 825">
                <a:extLst>
                  <a:ext uri="{FF2B5EF4-FFF2-40B4-BE49-F238E27FC236}">
                    <a16:creationId xmlns:a16="http://schemas.microsoft.com/office/drawing/2014/main" id="{E85F4C3F-E490-1443-BCC6-67558B013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13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0" name="Line 826">
                <a:extLst>
                  <a:ext uri="{FF2B5EF4-FFF2-40B4-BE49-F238E27FC236}">
                    <a16:creationId xmlns:a16="http://schemas.microsoft.com/office/drawing/2014/main" id="{A819C1D7-D01F-7A48-9364-BF78FED06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1" name="Line 827">
                <a:extLst>
                  <a:ext uri="{FF2B5EF4-FFF2-40B4-BE49-F238E27FC236}">
                    <a16:creationId xmlns:a16="http://schemas.microsoft.com/office/drawing/2014/main" id="{2980E5AE-808D-1B4E-831B-0045C9C93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2" name="Freeform 828">
                <a:extLst>
                  <a:ext uri="{FF2B5EF4-FFF2-40B4-BE49-F238E27FC236}">
                    <a16:creationId xmlns:a16="http://schemas.microsoft.com/office/drawing/2014/main" id="{7A005774-FBAF-B44F-AE5E-5C8AF7D16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12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3" name="Line 829">
                <a:extLst>
                  <a:ext uri="{FF2B5EF4-FFF2-40B4-BE49-F238E27FC236}">
                    <a16:creationId xmlns:a16="http://schemas.microsoft.com/office/drawing/2014/main" id="{C0C4FD87-B5C1-6F48-B592-E099E34F5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4" name="Freeform 830">
                <a:extLst>
                  <a:ext uri="{FF2B5EF4-FFF2-40B4-BE49-F238E27FC236}">
                    <a16:creationId xmlns:a16="http://schemas.microsoft.com/office/drawing/2014/main" id="{0DF30CB6-4E3A-1C4F-BC44-026968FEC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12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5" name="Line 831">
                <a:extLst>
                  <a:ext uri="{FF2B5EF4-FFF2-40B4-BE49-F238E27FC236}">
                    <a16:creationId xmlns:a16="http://schemas.microsoft.com/office/drawing/2014/main" id="{4C676E5D-DB7D-7E40-9F58-AA8CFCFB7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6" name="Freeform 832">
                <a:extLst>
                  <a:ext uri="{FF2B5EF4-FFF2-40B4-BE49-F238E27FC236}">
                    <a16:creationId xmlns:a16="http://schemas.microsoft.com/office/drawing/2014/main" id="{9CBE5DF8-5260-8B43-A71A-09D169365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112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7" name="Line 833">
                <a:extLst>
                  <a:ext uri="{FF2B5EF4-FFF2-40B4-BE49-F238E27FC236}">
                    <a16:creationId xmlns:a16="http://schemas.microsoft.com/office/drawing/2014/main" id="{CDDF3E08-F7E9-7045-86F6-E4784E09F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8" name="Freeform 834">
                <a:extLst>
                  <a:ext uri="{FF2B5EF4-FFF2-40B4-BE49-F238E27FC236}">
                    <a16:creationId xmlns:a16="http://schemas.microsoft.com/office/drawing/2014/main" id="{6087A5D1-0B61-7943-AF4D-EA8C7757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1126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09" name="Line 835">
                <a:extLst>
                  <a:ext uri="{FF2B5EF4-FFF2-40B4-BE49-F238E27FC236}">
                    <a16:creationId xmlns:a16="http://schemas.microsoft.com/office/drawing/2014/main" id="{A26296B8-7480-4C41-BC2F-2428DF0AC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7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0" name="Freeform 836">
                <a:extLst>
                  <a:ext uri="{FF2B5EF4-FFF2-40B4-BE49-F238E27FC236}">
                    <a16:creationId xmlns:a16="http://schemas.microsoft.com/office/drawing/2014/main" id="{9B841BAF-3C93-7F40-90CB-0D998EF15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112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1" name="Line 837">
                <a:extLst>
                  <a:ext uri="{FF2B5EF4-FFF2-40B4-BE49-F238E27FC236}">
                    <a16:creationId xmlns:a16="http://schemas.microsoft.com/office/drawing/2014/main" id="{E43D1DB2-EFA4-1443-9097-7DD0BD64B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7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2" name="Line 838">
                <a:extLst>
                  <a:ext uri="{FF2B5EF4-FFF2-40B4-BE49-F238E27FC236}">
                    <a16:creationId xmlns:a16="http://schemas.microsoft.com/office/drawing/2014/main" id="{31F2F333-94AA-BB48-8FA3-B7707BBB4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7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3" name="Freeform 839">
                <a:extLst>
                  <a:ext uri="{FF2B5EF4-FFF2-40B4-BE49-F238E27FC236}">
                    <a16:creationId xmlns:a16="http://schemas.microsoft.com/office/drawing/2014/main" id="{4B1986F5-8DC3-1145-B698-A1A64A6F0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113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4" name="Line 840">
                <a:extLst>
                  <a:ext uri="{FF2B5EF4-FFF2-40B4-BE49-F238E27FC236}">
                    <a16:creationId xmlns:a16="http://schemas.microsoft.com/office/drawing/2014/main" id="{3BD7B208-FED0-9D4D-86D9-1CEC31484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5" name="Freeform 841">
                <a:extLst>
                  <a:ext uri="{FF2B5EF4-FFF2-40B4-BE49-F238E27FC236}">
                    <a16:creationId xmlns:a16="http://schemas.microsoft.com/office/drawing/2014/main" id="{82DDB30D-1F9A-CA46-BA0D-F27A988D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13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6" name="Line 842">
                <a:extLst>
                  <a:ext uri="{FF2B5EF4-FFF2-40B4-BE49-F238E27FC236}">
                    <a16:creationId xmlns:a16="http://schemas.microsoft.com/office/drawing/2014/main" id="{99897D54-7F0D-764C-A58A-6065A86E9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7" name="Freeform 843">
                <a:extLst>
                  <a:ext uri="{FF2B5EF4-FFF2-40B4-BE49-F238E27FC236}">
                    <a16:creationId xmlns:a16="http://schemas.microsoft.com/office/drawing/2014/main" id="{E632446C-1C9C-0B40-9C57-F40EA0301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13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8" name="Freeform 844">
                <a:extLst>
                  <a:ext uri="{FF2B5EF4-FFF2-40B4-BE49-F238E27FC236}">
                    <a16:creationId xmlns:a16="http://schemas.microsoft.com/office/drawing/2014/main" id="{AE5BC091-A31F-C346-A1F9-C1CA1E55D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113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19" name="Line 845">
                <a:extLst>
                  <a:ext uri="{FF2B5EF4-FFF2-40B4-BE49-F238E27FC236}">
                    <a16:creationId xmlns:a16="http://schemas.microsoft.com/office/drawing/2014/main" id="{7A96708A-99FB-AF44-8413-944EAFDFA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0" name="Line 846">
                <a:extLst>
                  <a:ext uri="{FF2B5EF4-FFF2-40B4-BE49-F238E27FC236}">
                    <a16:creationId xmlns:a16="http://schemas.microsoft.com/office/drawing/2014/main" id="{C2A86B83-75DF-C54B-AAEA-E6D03C4B1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1" name="Line 847">
                <a:extLst>
                  <a:ext uri="{FF2B5EF4-FFF2-40B4-BE49-F238E27FC236}">
                    <a16:creationId xmlns:a16="http://schemas.microsoft.com/office/drawing/2014/main" id="{43259019-E180-2F46-86C7-9000D9527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2" name="Freeform 848">
                <a:extLst>
                  <a:ext uri="{FF2B5EF4-FFF2-40B4-BE49-F238E27FC236}">
                    <a16:creationId xmlns:a16="http://schemas.microsoft.com/office/drawing/2014/main" id="{18852779-24FC-5449-8AF3-43B08F7B3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114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3" name="Line 849">
                <a:extLst>
                  <a:ext uri="{FF2B5EF4-FFF2-40B4-BE49-F238E27FC236}">
                    <a16:creationId xmlns:a16="http://schemas.microsoft.com/office/drawing/2014/main" id="{BE2B9269-3BEF-7044-BC36-6EC6505F6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4" name="Line 850">
                <a:extLst>
                  <a:ext uri="{FF2B5EF4-FFF2-40B4-BE49-F238E27FC236}">
                    <a16:creationId xmlns:a16="http://schemas.microsoft.com/office/drawing/2014/main" id="{4BEF59D9-446E-4748-A205-361754B79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5" name="Line 851">
                <a:extLst>
                  <a:ext uri="{FF2B5EF4-FFF2-40B4-BE49-F238E27FC236}">
                    <a16:creationId xmlns:a16="http://schemas.microsoft.com/office/drawing/2014/main" id="{028EF06F-7306-CB4C-B76B-A3BEB2C73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6" name="Freeform 852">
                <a:extLst>
                  <a:ext uri="{FF2B5EF4-FFF2-40B4-BE49-F238E27FC236}">
                    <a16:creationId xmlns:a16="http://schemas.microsoft.com/office/drawing/2014/main" id="{4CAFB0BC-2EAC-2649-BFBF-ACBF7BD82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11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7" name="Line 853">
                <a:extLst>
                  <a:ext uri="{FF2B5EF4-FFF2-40B4-BE49-F238E27FC236}">
                    <a16:creationId xmlns:a16="http://schemas.microsoft.com/office/drawing/2014/main" id="{82548EDC-1623-974D-9D9A-1D7875BAC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8" name="Freeform 854">
                <a:extLst>
                  <a:ext uri="{FF2B5EF4-FFF2-40B4-BE49-F238E27FC236}">
                    <a16:creationId xmlns:a16="http://schemas.microsoft.com/office/drawing/2014/main" id="{36EC69E9-7362-C04F-BEF7-CFF188563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113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29" name="Line 855">
                <a:extLst>
                  <a:ext uri="{FF2B5EF4-FFF2-40B4-BE49-F238E27FC236}">
                    <a16:creationId xmlns:a16="http://schemas.microsoft.com/office/drawing/2014/main" id="{398F79FA-A6AE-2944-AB41-C975D8038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0" name="Freeform 856">
                <a:extLst>
                  <a:ext uri="{FF2B5EF4-FFF2-40B4-BE49-F238E27FC236}">
                    <a16:creationId xmlns:a16="http://schemas.microsoft.com/office/drawing/2014/main" id="{85365A23-696B-1747-A065-AD3F314F6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113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1" name="Freeform 857">
                <a:extLst>
                  <a:ext uri="{FF2B5EF4-FFF2-40B4-BE49-F238E27FC236}">
                    <a16:creationId xmlns:a16="http://schemas.microsoft.com/office/drawing/2014/main" id="{E0105029-4756-9740-9F69-097B9FBF3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113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2" name="Line 858">
                <a:extLst>
                  <a:ext uri="{FF2B5EF4-FFF2-40B4-BE49-F238E27FC236}">
                    <a16:creationId xmlns:a16="http://schemas.microsoft.com/office/drawing/2014/main" id="{3A953148-B695-6642-81BE-256107BAE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3" name="Line 859">
                <a:extLst>
                  <a:ext uri="{FF2B5EF4-FFF2-40B4-BE49-F238E27FC236}">
                    <a16:creationId xmlns:a16="http://schemas.microsoft.com/office/drawing/2014/main" id="{CE48D1DD-B980-454D-A774-7F8005B8B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4" name="Line 860">
                <a:extLst>
                  <a:ext uri="{FF2B5EF4-FFF2-40B4-BE49-F238E27FC236}">
                    <a16:creationId xmlns:a16="http://schemas.microsoft.com/office/drawing/2014/main" id="{E0C429EA-5A96-8341-888C-8ECB25C25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5" name="Freeform 861">
                <a:extLst>
                  <a:ext uri="{FF2B5EF4-FFF2-40B4-BE49-F238E27FC236}">
                    <a16:creationId xmlns:a16="http://schemas.microsoft.com/office/drawing/2014/main" id="{3452D5F1-D4A8-CA48-AE8E-F84D2F33F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113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6" name="Line 862">
                <a:extLst>
                  <a:ext uri="{FF2B5EF4-FFF2-40B4-BE49-F238E27FC236}">
                    <a16:creationId xmlns:a16="http://schemas.microsoft.com/office/drawing/2014/main" id="{6627C4E5-A96B-0844-8CD8-BA4A887BE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7" name="Freeform 863">
                <a:extLst>
                  <a:ext uri="{FF2B5EF4-FFF2-40B4-BE49-F238E27FC236}">
                    <a16:creationId xmlns:a16="http://schemas.microsoft.com/office/drawing/2014/main" id="{8FA0DFEE-2F75-354D-80D4-E3506903C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113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8" name="Line 864">
                <a:extLst>
                  <a:ext uri="{FF2B5EF4-FFF2-40B4-BE49-F238E27FC236}">
                    <a16:creationId xmlns:a16="http://schemas.microsoft.com/office/drawing/2014/main" id="{AB6FC259-9424-A246-BC0E-250816977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39" name="Line 865">
                <a:extLst>
                  <a:ext uri="{FF2B5EF4-FFF2-40B4-BE49-F238E27FC236}">
                    <a16:creationId xmlns:a16="http://schemas.microsoft.com/office/drawing/2014/main" id="{627AD5D5-7B69-F245-B5C1-6199A1A66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0" name="Freeform 866">
                <a:extLst>
                  <a:ext uri="{FF2B5EF4-FFF2-40B4-BE49-F238E27FC236}">
                    <a16:creationId xmlns:a16="http://schemas.microsoft.com/office/drawing/2014/main" id="{F0E7202C-C7C4-C84F-97F0-0833535D5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113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1" name="Freeform 867">
                <a:extLst>
                  <a:ext uri="{FF2B5EF4-FFF2-40B4-BE49-F238E27FC236}">
                    <a16:creationId xmlns:a16="http://schemas.microsoft.com/office/drawing/2014/main" id="{1DEA2D22-9C31-A944-A19C-E7102EE71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12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2" name="Line 868">
                <a:extLst>
                  <a:ext uri="{FF2B5EF4-FFF2-40B4-BE49-F238E27FC236}">
                    <a16:creationId xmlns:a16="http://schemas.microsoft.com/office/drawing/2014/main" id="{46458959-C509-AE48-8746-DF548BE3A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3" name="Line 869">
                <a:extLst>
                  <a:ext uri="{FF2B5EF4-FFF2-40B4-BE49-F238E27FC236}">
                    <a16:creationId xmlns:a16="http://schemas.microsoft.com/office/drawing/2014/main" id="{10DA040E-5901-7B40-82B6-341AC08BF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4" name="Freeform 870">
                <a:extLst>
                  <a:ext uri="{FF2B5EF4-FFF2-40B4-BE49-F238E27FC236}">
                    <a16:creationId xmlns:a16="http://schemas.microsoft.com/office/drawing/2014/main" id="{AFAE3531-7CE6-A245-B4EB-9795617C0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12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5" name="Freeform 871">
                <a:extLst>
                  <a:ext uri="{FF2B5EF4-FFF2-40B4-BE49-F238E27FC236}">
                    <a16:creationId xmlns:a16="http://schemas.microsoft.com/office/drawing/2014/main" id="{035C9138-3D6C-3F42-A5CB-335D294FE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121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6" name="Line 872">
                <a:extLst>
                  <a:ext uri="{FF2B5EF4-FFF2-40B4-BE49-F238E27FC236}">
                    <a16:creationId xmlns:a16="http://schemas.microsoft.com/office/drawing/2014/main" id="{E304FC79-9644-AC47-83F0-21D7D5CA1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7" name="Line 873">
                <a:extLst>
                  <a:ext uri="{FF2B5EF4-FFF2-40B4-BE49-F238E27FC236}">
                    <a16:creationId xmlns:a16="http://schemas.microsoft.com/office/drawing/2014/main" id="{F53AEF8D-1B8B-1F49-892D-C6650E068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" y="112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8" name="Freeform 874">
                <a:extLst>
                  <a:ext uri="{FF2B5EF4-FFF2-40B4-BE49-F238E27FC236}">
                    <a16:creationId xmlns:a16="http://schemas.microsoft.com/office/drawing/2014/main" id="{FF268AC0-EADD-1742-8FA8-8ED78DC60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11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49" name="Freeform 875">
                <a:extLst>
                  <a:ext uri="{FF2B5EF4-FFF2-40B4-BE49-F238E27FC236}">
                    <a16:creationId xmlns:a16="http://schemas.microsoft.com/office/drawing/2014/main" id="{53533DD8-99C7-E742-B1E4-9F040A3C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11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0" name="Line 876">
                <a:extLst>
                  <a:ext uri="{FF2B5EF4-FFF2-40B4-BE49-F238E27FC236}">
                    <a16:creationId xmlns:a16="http://schemas.microsoft.com/office/drawing/2014/main" id="{44360904-CB35-C14F-B15C-DDCE7D207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3" y="1110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1" name="Line 877">
                <a:extLst>
                  <a:ext uri="{FF2B5EF4-FFF2-40B4-BE49-F238E27FC236}">
                    <a16:creationId xmlns:a16="http://schemas.microsoft.com/office/drawing/2014/main" id="{DE446603-C2F4-0841-86A4-99484690A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3" y="1105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2" name="Line 878">
                <a:extLst>
                  <a:ext uri="{FF2B5EF4-FFF2-40B4-BE49-F238E27FC236}">
                    <a16:creationId xmlns:a16="http://schemas.microsoft.com/office/drawing/2014/main" id="{7544B004-69BF-3F49-9109-7E5C2C585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3" y="1099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3" name="Freeform 879">
                <a:extLst>
                  <a:ext uri="{FF2B5EF4-FFF2-40B4-BE49-F238E27FC236}">
                    <a16:creationId xmlns:a16="http://schemas.microsoft.com/office/drawing/2014/main" id="{6008F7C6-F046-CD4D-826B-2A1B86DF6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109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4" name="Freeform 880">
                <a:extLst>
                  <a:ext uri="{FF2B5EF4-FFF2-40B4-BE49-F238E27FC236}">
                    <a16:creationId xmlns:a16="http://schemas.microsoft.com/office/drawing/2014/main" id="{3CFAACBE-93C7-1B41-9797-360B398F7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0" y="1088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6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5" name="Line 881">
                <a:extLst>
                  <a:ext uri="{FF2B5EF4-FFF2-40B4-BE49-F238E27FC236}">
                    <a16:creationId xmlns:a16="http://schemas.microsoft.com/office/drawing/2014/main" id="{28852F2A-BD85-8149-BEC2-6EE198319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0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6" name="Line 882">
                <a:extLst>
                  <a:ext uri="{FF2B5EF4-FFF2-40B4-BE49-F238E27FC236}">
                    <a16:creationId xmlns:a16="http://schemas.microsoft.com/office/drawing/2014/main" id="{73858853-D2F2-F342-88D5-24244EB4D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0" y="1083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7" name="Line 883">
                <a:extLst>
                  <a:ext uri="{FF2B5EF4-FFF2-40B4-BE49-F238E27FC236}">
                    <a16:creationId xmlns:a16="http://schemas.microsoft.com/office/drawing/2014/main" id="{DD8C07A0-7E0B-5B41-925A-D6B9C56CD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0" y="1077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8" name="Freeform 884">
                <a:extLst>
                  <a:ext uri="{FF2B5EF4-FFF2-40B4-BE49-F238E27FC236}">
                    <a16:creationId xmlns:a16="http://schemas.microsoft.com/office/drawing/2014/main" id="{57751762-7C8C-E14D-BBC6-09C8E4E23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0" y="1072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5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59" name="Line 885">
                <a:extLst>
                  <a:ext uri="{FF2B5EF4-FFF2-40B4-BE49-F238E27FC236}">
                    <a16:creationId xmlns:a16="http://schemas.microsoft.com/office/drawing/2014/main" id="{8A68457C-8BA6-C842-843D-9BF7343FB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8" y="1061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0" name="Line 886">
                <a:extLst>
                  <a:ext uri="{FF2B5EF4-FFF2-40B4-BE49-F238E27FC236}">
                    <a16:creationId xmlns:a16="http://schemas.microsoft.com/office/drawing/2014/main" id="{E91135DA-4F45-9848-A757-F9938FB36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8" y="105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1" name="Line 887">
                <a:extLst>
                  <a:ext uri="{FF2B5EF4-FFF2-40B4-BE49-F238E27FC236}">
                    <a16:creationId xmlns:a16="http://schemas.microsoft.com/office/drawing/2014/main" id="{D4A71B61-3265-AC42-9DAA-0FA48FBF2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8" y="1039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2" name="Line 888">
                <a:extLst>
                  <a:ext uri="{FF2B5EF4-FFF2-40B4-BE49-F238E27FC236}">
                    <a16:creationId xmlns:a16="http://schemas.microsoft.com/office/drawing/2014/main" id="{C3922B87-9C64-0844-AF8E-CBACAE062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8" y="1028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3" name="Freeform 889">
                <a:extLst>
                  <a:ext uri="{FF2B5EF4-FFF2-40B4-BE49-F238E27FC236}">
                    <a16:creationId xmlns:a16="http://schemas.microsoft.com/office/drawing/2014/main" id="{A54C4A81-83A9-EE4B-8395-50E6AA6F0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1017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6 h 11"/>
                  <a:gd name="T4" fmla="*/ 7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11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4" name="Line 890">
                <a:extLst>
                  <a:ext uri="{FF2B5EF4-FFF2-40B4-BE49-F238E27FC236}">
                    <a16:creationId xmlns:a16="http://schemas.microsoft.com/office/drawing/2014/main" id="{1C3CA167-7F4E-2948-A0E4-0F52445C8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5" y="1006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5" name="Line 891">
                <a:extLst>
                  <a:ext uri="{FF2B5EF4-FFF2-40B4-BE49-F238E27FC236}">
                    <a16:creationId xmlns:a16="http://schemas.microsoft.com/office/drawing/2014/main" id="{D55AB7FE-524C-3D43-AADB-AE3567EEB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5" y="995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6" name="Line 892">
                <a:extLst>
                  <a:ext uri="{FF2B5EF4-FFF2-40B4-BE49-F238E27FC236}">
                    <a16:creationId xmlns:a16="http://schemas.microsoft.com/office/drawing/2014/main" id="{CE8431AC-447C-3143-BF16-49517B672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5" y="979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7" name="Freeform 893">
                <a:extLst>
                  <a:ext uri="{FF2B5EF4-FFF2-40B4-BE49-F238E27FC236}">
                    <a16:creationId xmlns:a16="http://schemas.microsoft.com/office/drawing/2014/main" id="{AB19D1F3-8236-1043-B68A-ACB2EA89D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" y="962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0 w 7"/>
                  <a:gd name="T3" fmla="*/ 6 h 17"/>
                  <a:gd name="T4" fmla="*/ 7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8" name="Line 894">
                <a:extLst>
                  <a:ext uri="{FF2B5EF4-FFF2-40B4-BE49-F238E27FC236}">
                    <a16:creationId xmlns:a16="http://schemas.microsoft.com/office/drawing/2014/main" id="{FE7E68B3-4364-4C48-81A1-FF5FAFB8D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2" y="946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69" name="Line 895">
                <a:extLst>
                  <a:ext uri="{FF2B5EF4-FFF2-40B4-BE49-F238E27FC236}">
                    <a16:creationId xmlns:a16="http://schemas.microsoft.com/office/drawing/2014/main" id="{20ABD9E4-7828-474C-911E-DB932B907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2" y="930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0" name="Freeform 896">
                <a:extLst>
                  <a:ext uri="{FF2B5EF4-FFF2-40B4-BE49-F238E27FC236}">
                    <a16:creationId xmlns:a16="http://schemas.microsoft.com/office/drawing/2014/main" id="{1C86C1EB-0137-2243-AED6-F912AFF51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908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1" name="Line 897">
                <a:extLst>
                  <a:ext uri="{FF2B5EF4-FFF2-40B4-BE49-F238E27FC236}">
                    <a16:creationId xmlns:a16="http://schemas.microsoft.com/office/drawing/2014/main" id="{468DD123-BBB0-0D45-A9A8-FBA7C3AEB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2" y="891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2" name="Freeform 898">
                <a:extLst>
                  <a:ext uri="{FF2B5EF4-FFF2-40B4-BE49-F238E27FC236}">
                    <a16:creationId xmlns:a16="http://schemas.microsoft.com/office/drawing/2014/main" id="{7159C67B-6058-AA42-A12E-4135ED4CB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869"/>
                <a:ext cx="8" cy="22"/>
              </a:xfrm>
              <a:custGeom>
                <a:avLst/>
                <a:gdLst>
                  <a:gd name="T0" fmla="*/ 0 w 8"/>
                  <a:gd name="T1" fmla="*/ 22 h 22"/>
                  <a:gd name="T2" fmla="*/ 0 w 8"/>
                  <a:gd name="T3" fmla="*/ 11 h 22"/>
                  <a:gd name="T4" fmla="*/ 8 w 8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22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3" name="Line 899">
                <a:extLst>
                  <a:ext uri="{FF2B5EF4-FFF2-40B4-BE49-F238E27FC236}">
                    <a16:creationId xmlns:a16="http://schemas.microsoft.com/office/drawing/2014/main" id="{32143BB8-03DD-BA44-A58A-E589A8AB3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0" y="848"/>
                <a:ext cx="1" cy="2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4" name="Line 900">
                <a:extLst>
                  <a:ext uri="{FF2B5EF4-FFF2-40B4-BE49-F238E27FC236}">
                    <a16:creationId xmlns:a16="http://schemas.microsoft.com/office/drawing/2014/main" id="{3193AF21-C442-C448-9A7E-40E62073B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0" y="820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5" name="Line 901">
                <a:extLst>
                  <a:ext uri="{FF2B5EF4-FFF2-40B4-BE49-F238E27FC236}">
                    <a16:creationId xmlns:a16="http://schemas.microsoft.com/office/drawing/2014/main" id="{00F2DDE0-4983-D24E-A4FD-A63E8DC87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0" y="793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6" name="Freeform 902">
                <a:extLst>
                  <a:ext uri="{FF2B5EF4-FFF2-40B4-BE49-F238E27FC236}">
                    <a16:creationId xmlns:a16="http://schemas.microsoft.com/office/drawing/2014/main" id="{D70320CE-C99F-5948-86EB-1DF709C72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760"/>
                <a:ext cx="7" cy="33"/>
              </a:xfrm>
              <a:custGeom>
                <a:avLst/>
                <a:gdLst>
                  <a:gd name="T0" fmla="*/ 0 w 7"/>
                  <a:gd name="T1" fmla="*/ 33 h 33"/>
                  <a:gd name="T2" fmla="*/ 0 w 7"/>
                  <a:gd name="T3" fmla="*/ 16 h 33"/>
                  <a:gd name="T4" fmla="*/ 7 w 7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3"/>
                  <a:gd name="T11" fmla="*/ 7 w 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3">
                    <a:moveTo>
                      <a:pt x="0" y="33"/>
                    </a:moveTo>
                    <a:lnTo>
                      <a:pt x="0" y="1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7" name="Line 903">
                <a:extLst>
                  <a:ext uri="{FF2B5EF4-FFF2-40B4-BE49-F238E27FC236}">
                    <a16:creationId xmlns:a16="http://schemas.microsoft.com/office/drawing/2014/main" id="{70FEB114-9972-5045-A161-CDB8CABE9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727"/>
                <a:ext cx="1" cy="33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8" name="Line 904">
                <a:extLst>
                  <a:ext uri="{FF2B5EF4-FFF2-40B4-BE49-F238E27FC236}">
                    <a16:creationId xmlns:a16="http://schemas.microsoft.com/office/drawing/2014/main" id="{AC64F3A9-D1FC-6F41-801A-7A9A5C8B8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694"/>
                <a:ext cx="1" cy="33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79" name="Line 905">
                <a:extLst>
                  <a:ext uri="{FF2B5EF4-FFF2-40B4-BE49-F238E27FC236}">
                    <a16:creationId xmlns:a16="http://schemas.microsoft.com/office/drawing/2014/main" id="{94685413-6E58-4742-B45E-EA0592ED7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667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0" name="Line 906">
                <a:extLst>
                  <a:ext uri="{FF2B5EF4-FFF2-40B4-BE49-F238E27FC236}">
                    <a16:creationId xmlns:a16="http://schemas.microsoft.com/office/drawing/2014/main" id="{65E83273-CF4F-7B4B-B4BF-3648B7288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640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1" name="Freeform 907">
                <a:extLst>
                  <a:ext uri="{FF2B5EF4-FFF2-40B4-BE49-F238E27FC236}">
                    <a16:creationId xmlns:a16="http://schemas.microsoft.com/office/drawing/2014/main" id="{6A72F17B-17FE-9246-A71C-1D23B6A59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" y="612"/>
                <a:ext cx="8" cy="28"/>
              </a:xfrm>
              <a:custGeom>
                <a:avLst/>
                <a:gdLst>
                  <a:gd name="T0" fmla="*/ 0 w 8"/>
                  <a:gd name="T1" fmla="*/ 28 h 28"/>
                  <a:gd name="T2" fmla="*/ 0 w 8"/>
                  <a:gd name="T3" fmla="*/ 11 h 28"/>
                  <a:gd name="T4" fmla="*/ 8 w 8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8"/>
                  <a:gd name="T11" fmla="*/ 8 w 8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8">
                    <a:moveTo>
                      <a:pt x="0" y="28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2" name="Line 908">
                <a:extLst>
                  <a:ext uri="{FF2B5EF4-FFF2-40B4-BE49-F238E27FC236}">
                    <a16:creationId xmlns:a16="http://schemas.microsoft.com/office/drawing/2014/main" id="{D0799B42-56B3-364F-978F-219868AE5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5" y="585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3" name="Line 909">
                <a:extLst>
                  <a:ext uri="{FF2B5EF4-FFF2-40B4-BE49-F238E27FC236}">
                    <a16:creationId xmlns:a16="http://schemas.microsoft.com/office/drawing/2014/main" id="{4EB1D143-49A1-2A43-8E68-A5D3A8C8B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5" y="558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4" name="Line 910">
                <a:extLst>
                  <a:ext uri="{FF2B5EF4-FFF2-40B4-BE49-F238E27FC236}">
                    <a16:creationId xmlns:a16="http://schemas.microsoft.com/office/drawing/2014/main" id="{39191FE8-61FC-5449-BC57-ADB424C44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5" y="536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5" name="Freeform 911">
                <a:extLst>
                  <a:ext uri="{FF2B5EF4-FFF2-40B4-BE49-F238E27FC236}">
                    <a16:creationId xmlns:a16="http://schemas.microsoft.com/office/drawing/2014/main" id="{30A4DB04-A2F4-C641-810E-16066B4D2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509"/>
                <a:ext cx="7" cy="27"/>
              </a:xfrm>
              <a:custGeom>
                <a:avLst/>
                <a:gdLst>
                  <a:gd name="T0" fmla="*/ 0 w 7"/>
                  <a:gd name="T1" fmla="*/ 27 h 27"/>
                  <a:gd name="T2" fmla="*/ 0 w 7"/>
                  <a:gd name="T3" fmla="*/ 10 h 27"/>
                  <a:gd name="T4" fmla="*/ 7 w 7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27"/>
                    </a:moveTo>
                    <a:lnTo>
                      <a:pt x="0" y="1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6" name="Line 912">
                <a:extLst>
                  <a:ext uri="{FF2B5EF4-FFF2-40B4-BE49-F238E27FC236}">
                    <a16:creationId xmlns:a16="http://schemas.microsoft.com/office/drawing/2014/main" id="{3C96DF3F-7C4D-FD41-A35C-1EB64CAC5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2" y="487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7" name="Line 913">
                <a:extLst>
                  <a:ext uri="{FF2B5EF4-FFF2-40B4-BE49-F238E27FC236}">
                    <a16:creationId xmlns:a16="http://schemas.microsoft.com/office/drawing/2014/main" id="{FC2B1C00-8703-734C-9578-571EC44C7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2" y="470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8" name="Freeform 914">
                <a:extLst>
                  <a:ext uri="{FF2B5EF4-FFF2-40B4-BE49-F238E27FC236}">
                    <a16:creationId xmlns:a16="http://schemas.microsoft.com/office/drawing/2014/main" id="{D46FF72A-81B6-7944-97CC-632D77631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448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89" name="Line 915">
                <a:extLst>
                  <a:ext uri="{FF2B5EF4-FFF2-40B4-BE49-F238E27FC236}">
                    <a16:creationId xmlns:a16="http://schemas.microsoft.com/office/drawing/2014/main" id="{789AE825-A7B1-DD4F-96C5-64A0E0819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2" y="432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0" name="Freeform 916">
                <a:extLst>
                  <a:ext uri="{FF2B5EF4-FFF2-40B4-BE49-F238E27FC236}">
                    <a16:creationId xmlns:a16="http://schemas.microsoft.com/office/drawing/2014/main" id="{7060F3C8-D4FC-044D-AE92-95A4E7DFC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416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1" name="Line 917">
                <a:extLst>
                  <a:ext uri="{FF2B5EF4-FFF2-40B4-BE49-F238E27FC236}">
                    <a16:creationId xmlns:a16="http://schemas.microsoft.com/office/drawing/2014/main" id="{47561105-4530-DD4F-9D8F-880054281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" y="399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2" name="Line 918">
                <a:extLst>
                  <a:ext uri="{FF2B5EF4-FFF2-40B4-BE49-F238E27FC236}">
                    <a16:creationId xmlns:a16="http://schemas.microsoft.com/office/drawing/2014/main" id="{97C92334-AC35-2C4F-A936-8975C1C4D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" y="388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3" name="Line 919">
                <a:extLst>
                  <a:ext uri="{FF2B5EF4-FFF2-40B4-BE49-F238E27FC236}">
                    <a16:creationId xmlns:a16="http://schemas.microsoft.com/office/drawing/2014/main" id="{C40DF39B-554B-0C46-B3B2-9A78C1EB8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" y="377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4" name="Freeform 920">
                <a:extLst>
                  <a:ext uri="{FF2B5EF4-FFF2-40B4-BE49-F238E27FC236}">
                    <a16:creationId xmlns:a16="http://schemas.microsoft.com/office/drawing/2014/main" id="{B7120C7F-2174-0748-A794-31F6216BF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366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6 h 11"/>
                  <a:gd name="T4" fmla="*/ 8 w 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11"/>
                    </a:move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5" name="Line 921">
                <a:extLst>
                  <a:ext uri="{FF2B5EF4-FFF2-40B4-BE49-F238E27FC236}">
                    <a16:creationId xmlns:a16="http://schemas.microsoft.com/office/drawing/2014/main" id="{1740A91A-429A-404B-BBFE-71B5549AB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7" y="36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6" name="Line 922">
                <a:extLst>
                  <a:ext uri="{FF2B5EF4-FFF2-40B4-BE49-F238E27FC236}">
                    <a16:creationId xmlns:a16="http://schemas.microsoft.com/office/drawing/2014/main" id="{02D5EB56-EB3A-F74E-B1C1-60D468ED9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7" y="355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7" name="Line 923">
                <a:extLst>
                  <a:ext uri="{FF2B5EF4-FFF2-40B4-BE49-F238E27FC236}">
                    <a16:creationId xmlns:a16="http://schemas.microsoft.com/office/drawing/2014/main" id="{213172D4-A2A9-A24D-A6E3-07274D0D1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7" y="350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8" name="Line 924">
                <a:extLst>
                  <a:ext uri="{FF2B5EF4-FFF2-40B4-BE49-F238E27FC236}">
                    <a16:creationId xmlns:a16="http://schemas.microsoft.com/office/drawing/2014/main" id="{DDC490D5-50C2-2045-BD49-B89B3E82F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35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99" name="Freeform 925">
                <a:extLst>
                  <a:ext uri="{FF2B5EF4-FFF2-40B4-BE49-F238E27FC236}">
                    <a16:creationId xmlns:a16="http://schemas.microsoft.com/office/drawing/2014/main" id="{220D3F55-AA42-EE44-AD61-014B7347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35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0" name="Freeform 926">
                <a:extLst>
                  <a:ext uri="{FF2B5EF4-FFF2-40B4-BE49-F238E27FC236}">
                    <a16:creationId xmlns:a16="http://schemas.microsoft.com/office/drawing/2014/main" id="{8FD61CCB-622F-0646-AF8F-21E62209D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344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1" name="Line 927">
                <a:extLst>
                  <a:ext uri="{FF2B5EF4-FFF2-40B4-BE49-F238E27FC236}">
                    <a16:creationId xmlns:a16="http://schemas.microsoft.com/office/drawing/2014/main" id="{251E3EFC-EE63-1C41-83DE-CC04D0A3B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4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2" name="Freeform 928">
                <a:extLst>
                  <a:ext uri="{FF2B5EF4-FFF2-40B4-BE49-F238E27FC236}">
                    <a16:creationId xmlns:a16="http://schemas.microsoft.com/office/drawing/2014/main" id="{38CEF2B5-FC88-8546-AA0A-4B6956848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33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3" name="Freeform 929">
                <a:extLst>
                  <a:ext uri="{FF2B5EF4-FFF2-40B4-BE49-F238E27FC236}">
                    <a16:creationId xmlns:a16="http://schemas.microsoft.com/office/drawing/2014/main" id="{2E5411AF-5C44-3642-BAED-8D2AC4D3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33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4" name="Freeform 930">
                <a:extLst>
                  <a:ext uri="{FF2B5EF4-FFF2-40B4-BE49-F238E27FC236}">
                    <a16:creationId xmlns:a16="http://schemas.microsoft.com/office/drawing/2014/main" id="{BE334008-DF61-2846-BFD7-95E4CA149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33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5" name="Line 931">
                <a:extLst>
                  <a:ext uri="{FF2B5EF4-FFF2-40B4-BE49-F238E27FC236}">
                    <a16:creationId xmlns:a16="http://schemas.microsoft.com/office/drawing/2014/main" id="{D38D4553-9367-3B45-BF2E-E5FBE244F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1" y="33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6" name="Line 932">
                <a:extLst>
                  <a:ext uri="{FF2B5EF4-FFF2-40B4-BE49-F238E27FC236}">
                    <a16:creationId xmlns:a16="http://schemas.microsoft.com/office/drawing/2014/main" id="{A38E1E6C-D64D-E048-868E-FC0CF20B3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1" y="33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7" name="Line 933">
                <a:extLst>
                  <a:ext uri="{FF2B5EF4-FFF2-40B4-BE49-F238E27FC236}">
                    <a16:creationId xmlns:a16="http://schemas.microsoft.com/office/drawing/2014/main" id="{6FA1977F-86A5-2E49-952D-EA979FB21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1" y="33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8" name="Freeform 934">
                <a:extLst>
                  <a:ext uri="{FF2B5EF4-FFF2-40B4-BE49-F238E27FC236}">
                    <a16:creationId xmlns:a16="http://schemas.microsoft.com/office/drawing/2014/main" id="{9402B9B1-718B-CA41-81A2-9756A6FF4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33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9" name="Line 935">
                <a:extLst>
                  <a:ext uri="{FF2B5EF4-FFF2-40B4-BE49-F238E27FC236}">
                    <a16:creationId xmlns:a16="http://schemas.microsoft.com/office/drawing/2014/main" id="{5C40B641-776F-EE4C-A971-902EB61F1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9" y="33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0" name="Line 936">
                <a:extLst>
                  <a:ext uri="{FF2B5EF4-FFF2-40B4-BE49-F238E27FC236}">
                    <a16:creationId xmlns:a16="http://schemas.microsoft.com/office/drawing/2014/main" id="{8AAD2BD7-FD86-3F43-A867-605716069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9" y="33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1" name="Line 937">
                <a:extLst>
                  <a:ext uri="{FF2B5EF4-FFF2-40B4-BE49-F238E27FC236}">
                    <a16:creationId xmlns:a16="http://schemas.microsoft.com/office/drawing/2014/main" id="{EB278D04-2E6B-DF45-A6F6-1F4A12BBB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9" y="33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2" name="Freeform 938">
                <a:extLst>
                  <a:ext uri="{FF2B5EF4-FFF2-40B4-BE49-F238E27FC236}">
                    <a16:creationId xmlns:a16="http://schemas.microsoft.com/office/drawing/2014/main" id="{FE2AEE25-24A5-D04D-87E0-A4432A112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33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3" name="Line 939">
                <a:extLst>
                  <a:ext uri="{FF2B5EF4-FFF2-40B4-BE49-F238E27FC236}">
                    <a16:creationId xmlns:a16="http://schemas.microsoft.com/office/drawing/2014/main" id="{6E77FA3D-7926-2E46-A165-63C64A43E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6" y="334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4" name="Line 940">
                <a:extLst>
                  <a:ext uri="{FF2B5EF4-FFF2-40B4-BE49-F238E27FC236}">
                    <a16:creationId xmlns:a16="http://schemas.microsoft.com/office/drawing/2014/main" id="{CE99A3FE-BAE2-4742-B702-AD8E25296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6" y="339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5" name="Line 941">
                <a:extLst>
                  <a:ext uri="{FF2B5EF4-FFF2-40B4-BE49-F238E27FC236}">
                    <a16:creationId xmlns:a16="http://schemas.microsoft.com/office/drawing/2014/main" id="{A20DB037-432C-4141-9C5E-74FB2F99E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6" y="34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6" name="Freeform 942">
                <a:extLst>
                  <a:ext uri="{FF2B5EF4-FFF2-40B4-BE49-F238E27FC236}">
                    <a16:creationId xmlns:a16="http://schemas.microsoft.com/office/drawing/2014/main" id="{BD387546-BA7E-B449-86ED-C9B2E1F2D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" y="34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7" name="Freeform 943">
                <a:extLst>
                  <a:ext uri="{FF2B5EF4-FFF2-40B4-BE49-F238E27FC236}">
                    <a16:creationId xmlns:a16="http://schemas.microsoft.com/office/drawing/2014/main" id="{3675D0AB-DA13-1642-A435-FF3AEEFE6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" y="355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6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6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8" name="Line 944">
                <a:extLst>
                  <a:ext uri="{FF2B5EF4-FFF2-40B4-BE49-F238E27FC236}">
                    <a16:creationId xmlns:a16="http://schemas.microsoft.com/office/drawing/2014/main" id="{40475738-3DD1-D144-A39A-795335360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3" y="366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19" name="Line 945">
                <a:extLst>
                  <a:ext uri="{FF2B5EF4-FFF2-40B4-BE49-F238E27FC236}">
                    <a16:creationId xmlns:a16="http://schemas.microsoft.com/office/drawing/2014/main" id="{B54270FE-53C7-A445-A13A-6CAF099FB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3" y="372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0" name="Freeform 946">
                <a:extLst>
                  <a:ext uri="{FF2B5EF4-FFF2-40B4-BE49-F238E27FC236}">
                    <a16:creationId xmlns:a16="http://schemas.microsoft.com/office/drawing/2014/main" id="{37AFE5B6-B20B-DF49-B4EF-0C0D259CA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383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5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1" name="Freeform 947">
                <a:extLst>
                  <a:ext uri="{FF2B5EF4-FFF2-40B4-BE49-F238E27FC236}">
                    <a16:creationId xmlns:a16="http://schemas.microsoft.com/office/drawing/2014/main" id="{C1B426CB-0CAE-E642-A67A-4BF44C7C4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399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6 h 11"/>
                  <a:gd name="T4" fmla="*/ 8 w 8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0"/>
                    </a:moveTo>
                    <a:lnTo>
                      <a:pt x="0" y="6"/>
                    </a:lnTo>
                    <a:lnTo>
                      <a:pt x="8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2" name="Line 948">
                <a:extLst>
                  <a:ext uri="{FF2B5EF4-FFF2-40B4-BE49-F238E27FC236}">
                    <a16:creationId xmlns:a16="http://schemas.microsoft.com/office/drawing/2014/main" id="{7C66FF7C-3030-254A-A935-017A833D9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1" y="41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3" name="Line 949">
                <a:extLst>
                  <a:ext uri="{FF2B5EF4-FFF2-40B4-BE49-F238E27FC236}">
                    <a16:creationId xmlns:a16="http://schemas.microsoft.com/office/drawing/2014/main" id="{BFD17AAE-04C8-5F48-826E-7449EF505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1" y="421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4" name="Line 950">
                <a:extLst>
                  <a:ext uri="{FF2B5EF4-FFF2-40B4-BE49-F238E27FC236}">
                    <a16:creationId xmlns:a16="http://schemas.microsoft.com/office/drawing/2014/main" id="{258DA768-3911-034C-A2C1-DF31B777B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1" y="432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5" name="Line 951">
                <a:extLst>
                  <a:ext uri="{FF2B5EF4-FFF2-40B4-BE49-F238E27FC236}">
                    <a16:creationId xmlns:a16="http://schemas.microsoft.com/office/drawing/2014/main" id="{94F7256A-B0D6-2649-8C0E-FA96CF0BF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1" y="448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6" name="Freeform 952">
                <a:extLst>
                  <a:ext uri="{FF2B5EF4-FFF2-40B4-BE49-F238E27FC236}">
                    <a16:creationId xmlns:a16="http://schemas.microsoft.com/office/drawing/2014/main" id="{19957524-A38A-EE42-9326-D8000CF2C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465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7" name="Line 953">
                <a:extLst>
                  <a:ext uri="{FF2B5EF4-FFF2-40B4-BE49-F238E27FC236}">
                    <a16:creationId xmlns:a16="http://schemas.microsoft.com/office/drawing/2014/main" id="{3F214419-CD9C-5C44-BB28-A2A29EA8C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8" y="476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8" name="Line 954">
                <a:extLst>
                  <a:ext uri="{FF2B5EF4-FFF2-40B4-BE49-F238E27FC236}">
                    <a16:creationId xmlns:a16="http://schemas.microsoft.com/office/drawing/2014/main" id="{CE3A8FCB-6C2A-8848-AF2D-E0E13E69B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8" y="487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29" name="Line 955">
                <a:extLst>
                  <a:ext uri="{FF2B5EF4-FFF2-40B4-BE49-F238E27FC236}">
                    <a16:creationId xmlns:a16="http://schemas.microsoft.com/office/drawing/2014/main" id="{60D16B74-A3E4-9D40-845B-CAA98511B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8" y="503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0" name="Freeform 956">
                <a:extLst>
                  <a:ext uri="{FF2B5EF4-FFF2-40B4-BE49-F238E27FC236}">
                    <a16:creationId xmlns:a16="http://schemas.microsoft.com/office/drawing/2014/main" id="{74ADE29B-2BE1-2643-BB51-8F1447116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51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0 w 8"/>
                  <a:gd name="T3" fmla="*/ 11 h 17"/>
                  <a:gd name="T4" fmla="*/ 8 w 8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0"/>
                    </a:moveTo>
                    <a:lnTo>
                      <a:pt x="0" y="11"/>
                    </a:lnTo>
                    <a:lnTo>
                      <a:pt x="8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1" name="Line 957">
                <a:extLst>
                  <a:ext uri="{FF2B5EF4-FFF2-40B4-BE49-F238E27FC236}">
                    <a16:creationId xmlns:a16="http://schemas.microsoft.com/office/drawing/2014/main" id="{0E1D20FE-BC4B-3649-A900-EDEE18BAA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" y="536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2" name="Line 958">
                <a:extLst>
                  <a:ext uri="{FF2B5EF4-FFF2-40B4-BE49-F238E27FC236}">
                    <a16:creationId xmlns:a16="http://schemas.microsoft.com/office/drawing/2014/main" id="{B0DA3EAE-67F1-2640-9877-BF494C0B5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" y="547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3" name="Line 959">
                <a:extLst>
                  <a:ext uri="{FF2B5EF4-FFF2-40B4-BE49-F238E27FC236}">
                    <a16:creationId xmlns:a16="http://schemas.microsoft.com/office/drawing/2014/main" id="{097A62A9-9ABD-4B44-BD91-79EB0FA35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" y="563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4" name="Line 960">
                <a:extLst>
                  <a:ext uri="{FF2B5EF4-FFF2-40B4-BE49-F238E27FC236}">
                    <a16:creationId xmlns:a16="http://schemas.microsoft.com/office/drawing/2014/main" id="{774B4CB6-0F92-A645-B667-D4DFF0D3C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" y="58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5" name="Freeform 961">
                <a:extLst>
                  <a:ext uri="{FF2B5EF4-FFF2-40B4-BE49-F238E27FC236}">
                    <a16:creationId xmlns:a16="http://schemas.microsoft.com/office/drawing/2014/main" id="{A821B2C6-45A9-7B44-BBBC-60BFD2AA4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591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5 h 16"/>
                  <a:gd name="T4" fmla="*/ 7 w 7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0"/>
                    </a:moveTo>
                    <a:lnTo>
                      <a:pt x="0" y="5"/>
                    </a:lnTo>
                    <a:lnTo>
                      <a:pt x="7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6" name="Line 962">
                <a:extLst>
                  <a:ext uri="{FF2B5EF4-FFF2-40B4-BE49-F238E27FC236}">
                    <a16:creationId xmlns:a16="http://schemas.microsoft.com/office/drawing/2014/main" id="{51A41292-F127-7043-B9EC-A0D5150E5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3" y="607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7" name="Line 963">
                <a:extLst>
                  <a:ext uri="{FF2B5EF4-FFF2-40B4-BE49-F238E27FC236}">
                    <a16:creationId xmlns:a16="http://schemas.microsoft.com/office/drawing/2014/main" id="{5E635A4E-385C-5F47-A3C9-3060DFC65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3" y="62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8" name="Freeform 964">
                <a:extLst>
                  <a:ext uri="{FF2B5EF4-FFF2-40B4-BE49-F238E27FC236}">
                    <a16:creationId xmlns:a16="http://schemas.microsoft.com/office/drawing/2014/main" id="{3FD9B912-09DF-8A40-BCBD-83663F12C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634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6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6"/>
                    </a:lnTo>
                    <a:lnTo>
                      <a:pt x="0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39" name="Freeform 965">
                <a:extLst>
                  <a:ext uri="{FF2B5EF4-FFF2-40B4-BE49-F238E27FC236}">
                    <a16:creationId xmlns:a16="http://schemas.microsoft.com/office/drawing/2014/main" id="{B7C6CC67-AC51-2D4C-8681-293002399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651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0" name="Line 966">
                <a:extLst>
                  <a:ext uri="{FF2B5EF4-FFF2-40B4-BE49-F238E27FC236}">
                    <a16:creationId xmlns:a16="http://schemas.microsoft.com/office/drawing/2014/main" id="{7573898D-3C43-FA49-AF57-C496CFD35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" y="662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1" name="Line 967">
                <a:extLst>
                  <a:ext uri="{FF2B5EF4-FFF2-40B4-BE49-F238E27FC236}">
                    <a16:creationId xmlns:a16="http://schemas.microsoft.com/office/drawing/2014/main" id="{86AA705B-5BB8-AF40-AE96-CD97D0F1B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" y="67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2" name="Line 968">
                <a:extLst>
                  <a:ext uri="{FF2B5EF4-FFF2-40B4-BE49-F238E27FC236}">
                    <a16:creationId xmlns:a16="http://schemas.microsoft.com/office/drawing/2014/main" id="{EEE21314-53BE-7F46-8780-4D1FE9443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" y="684"/>
                <a:ext cx="1" cy="1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3" name="Line 969">
                <a:extLst>
                  <a:ext uri="{FF2B5EF4-FFF2-40B4-BE49-F238E27FC236}">
                    <a16:creationId xmlns:a16="http://schemas.microsoft.com/office/drawing/2014/main" id="{696CF840-92B6-AD4B-A8FA-CD5E311E1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" y="694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4" name="Freeform 970">
                <a:extLst>
                  <a:ext uri="{FF2B5EF4-FFF2-40B4-BE49-F238E27FC236}">
                    <a16:creationId xmlns:a16="http://schemas.microsoft.com/office/drawing/2014/main" id="{A05B081C-B647-554E-8ED5-4FE02F6B4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70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6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6"/>
                    </a:lnTo>
                    <a:lnTo>
                      <a:pt x="8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5" name="Line 971">
                <a:extLst>
                  <a:ext uri="{FF2B5EF4-FFF2-40B4-BE49-F238E27FC236}">
                    <a16:creationId xmlns:a16="http://schemas.microsoft.com/office/drawing/2014/main" id="{3CCF84E1-1E6E-0143-B3ED-8BBC66E94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" y="71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6" name="Line 972">
                <a:extLst>
                  <a:ext uri="{FF2B5EF4-FFF2-40B4-BE49-F238E27FC236}">
                    <a16:creationId xmlns:a16="http://schemas.microsoft.com/office/drawing/2014/main" id="{7B74AD69-802E-AA4F-931D-D82A1BAC2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" y="716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7" name="Line 973">
                <a:extLst>
                  <a:ext uri="{FF2B5EF4-FFF2-40B4-BE49-F238E27FC236}">
                    <a16:creationId xmlns:a16="http://schemas.microsoft.com/office/drawing/2014/main" id="{DDDC2EC8-5331-3747-8890-F1760AA91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" y="727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8" name="Freeform 974">
                <a:extLst>
                  <a:ext uri="{FF2B5EF4-FFF2-40B4-BE49-F238E27FC236}">
                    <a16:creationId xmlns:a16="http://schemas.microsoft.com/office/drawing/2014/main" id="{519ED1EC-54BE-0244-9D7F-DDCE8897A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738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49" name="Line 975">
                <a:extLst>
                  <a:ext uri="{FF2B5EF4-FFF2-40B4-BE49-F238E27FC236}">
                    <a16:creationId xmlns:a16="http://schemas.microsoft.com/office/drawing/2014/main" id="{9C285AE0-A1C1-304E-9463-5C35EA535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5" y="744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0" name="Line 976">
                <a:extLst>
                  <a:ext uri="{FF2B5EF4-FFF2-40B4-BE49-F238E27FC236}">
                    <a16:creationId xmlns:a16="http://schemas.microsoft.com/office/drawing/2014/main" id="{24225FA6-E8EF-C540-9798-6A34E11A4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5" y="749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1" name="Line 977">
                <a:extLst>
                  <a:ext uri="{FF2B5EF4-FFF2-40B4-BE49-F238E27FC236}">
                    <a16:creationId xmlns:a16="http://schemas.microsoft.com/office/drawing/2014/main" id="{486AF1D1-7F15-874C-B82D-151E9D5F5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5" y="755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2" name="Line 978">
                <a:extLst>
                  <a:ext uri="{FF2B5EF4-FFF2-40B4-BE49-F238E27FC236}">
                    <a16:creationId xmlns:a16="http://schemas.microsoft.com/office/drawing/2014/main" id="{D56C3232-A6D5-8B4A-B885-414BC85DE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5" y="760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3" name="Freeform 979">
                <a:extLst>
                  <a:ext uri="{FF2B5EF4-FFF2-40B4-BE49-F238E27FC236}">
                    <a16:creationId xmlns:a16="http://schemas.microsoft.com/office/drawing/2014/main" id="{E453E0A0-286B-2043-8657-7B92A9E80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766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4" name="Freeform 980">
                <a:extLst>
                  <a:ext uri="{FF2B5EF4-FFF2-40B4-BE49-F238E27FC236}">
                    <a16:creationId xmlns:a16="http://schemas.microsoft.com/office/drawing/2014/main" id="{9CBA5CB2-3525-DA4D-9BF1-49A3D45F8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771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5" name="Line 981">
                <a:extLst>
                  <a:ext uri="{FF2B5EF4-FFF2-40B4-BE49-F238E27FC236}">
                    <a16:creationId xmlns:a16="http://schemas.microsoft.com/office/drawing/2014/main" id="{2256EAFC-F9A1-5142-B2F6-9573B4524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2" y="78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6" name="Freeform 982">
                <a:extLst>
                  <a:ext uri="{FF2B5EF4-FFF2-40B4-BE49-F238E27FC236}">
                    <a16:creationId xmlns:a16="http://schemas.microsoft.com/office/drawing/2014/main" id="{C8A5DE46-7ACC-3640-815F-D843565E4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78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7" name="Freeform 983">
                <a:extLst>
                  <a:ext uri="{FF2B5EF4-FFF2-40B4-BE49-F238E27FC236}">
                    <a16:creationId xmlns:a16="http://schemas.microsoft.com/office/drawing/2014/main" id="{66E0F30C-71C5-7D44-B9A5-E77383B31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78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8" name="Line 984">
                <a:extLst>
                  <a:ext uri="{FF2B5EF4-FFF2-40B4-BE49-F238E27FC236}">
                    <a16:creationId xmlns:a16="http://schemas.microsoft.com/office/drawing/2014/main" id="{77680786-9965-7241-BC52-8CFB62DD5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78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59" name="Freeform 985">
                <a:extLst>
                  <a:ext uri="{FF2B5EF4-FFF2-40B4-BE49-F238E27FC236}">
                    <a16:creationId xmlns:a16="http://schemas.microsoft.com/office/drawing/2014/main" id="{9544D595-D192-3744-B261-805301BCB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78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0" name="Line 986">
                <a:extLst>
                  <a:ext uri="{FF2B5EF4-FFF2-40B4-BE49-F238E27FC236}">
                    <a16:creationId xmlns:a16="http://schemas.microsoft.com/office/drawing/2014/main" id="{5B7F1340-7B3F-A34D-8E62-28666A0A3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79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1" name="Line 987">
                <a:extLst>
                  <a:ext uri="{FF2B5EF4-FFF2-40B4-BE49-F238E27FC236}">
                    <a16:creationId xmlns:a16="http://schemas.microsoft.com/office/drawing/2014/main" id="{08189990-549E-E343-AD98-6A120142B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793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2" name="Freeform 988">
                <a:extLst>
                  <a:ext uri="{FF2B5EF4-FFF2-40B4-BE49-F238E27FC236}">
                    <a16:creationId xmlns:a16="http://schemas.microsoft.com/office/drawing/2014/main" id="{B030D772-6B8A-7B43-B1DB-9448D498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798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3" name="Line 989">
                <a:extLst>
                  <a:ext uri="{FF2B5EF4-FFF2-40B4-BE49-F238E27FC236}">
                    <a16:creationId xmlns:a16="http://schemas.microsoft.com/office/drawing/2014/main" id="{31FE1E87-24E7-7644-83E6-4E34F0F67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" y="804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4" name="Line 990">
                <a:extLst>
                  <a:ext uri="{FF2B5EF4-FFF2-40B4-BE49-F238E27FC236}">
                    <a16:creationId xmlns:a16="http://schemas.microsoft.com/office/drawing/2014/main" id="{A5A57D3A-2BE1-7349-926B-71D390967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" y="809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5" name="Line 991">
                <a:extLst>
                  <a:ext uri="{FF2B5EF4-FFF2-40B4-BE49-F238E27FC236}">
                    <a16:creationId xmlns:a16="http://schemas.microsoft.com/office/drawing/2014/main" id="{14A7A878-3458-5248-AEE2-57758D490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" y="81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6" name="Freeform 992">
                <a:extLst>
                  <a:ext uri="{FF2B5EF4-FFF2-40B4-BE49-F238E27FC236}">
                    <a16:creationId xmlns:a16="http://schemas.microsoft.com/office/drawing/2014/main" id="{DF029753-B4B1-0E4A-A926-1E5630658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815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7" name="Line 993">
                <a:extLst>
                  <a:ext uri="{FF2B5EF4-FFF2-40B4-BE49-F238E27FC236}">
                    <a16:creationId xmlns:a16="http://schemas.microsoft.com/office/drawing/2014/main" id="{A651C931-2494-3547-A7CA-CD05280B0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820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8" name="Freeform 994">
                <a:extLst>
                  <a:ext uri="{FF2B5EF4-FFF2-40B4-BE49-F238E27FC236}">
                    <a16:creationId xmlns:a16="http://schemas.microsoft.com/office/drawing/2014/main" id="{CC35376B-CBD9-9B44-A7B2-0BDAFDF95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82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5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69" name="Line 995">
                <a:extLst>
                  <a:ext uri="{FF2B5EF4-FFF2-40B4-BE49-F238E27FC236}">
                    <a16:creationId xmlns:a16="http://schemas.microsoft.com/office/drawing/2014/main" id="{F0FC01FE-B672-5048-86E3-F1F333D21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842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0" name="Line 996">
                <a:extLst>
                  <a:ext uri="{FF2B5EF4-FFF2-40B4-BE49-F238E27FC236}">
                    <a16:creationId xmlns:a16="http://schemas.microsoft.com/office/drawing/2014/main" id="{D939DDB8-B038-504B-8108-65D1C9563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864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1" name="Freeform 997">
                <a:extLst>
                  <a:ext uri="{FF2B5EF4-FFF2-40B4-BE49-F238E27FC236}">
                    <a16:creationId xmlns:a16="http://schemas.microsoft.com/office/drawing/2014/main" id="{554235A7-57F7-164D-8BF1-31B87FCD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886"/>
                <a:ext cx="8" cy="27"/>
              </a:xfrm>
              <a:custGeom>
                <a:avLst/>
                <a:gdLst>
                  <a:gd name="T0" fmla="*/ 0 w 8"/>
                  <a:gd name="T1" fmla="*/ 0 h 27"/>
                  <a:gd name="T2" fmla="*/ 0 w 8"/>
                  <a:gd name="T3" fmla="*/ 11 h 27"/>
                  <a:gd name="T4" fmla="*/ 8 w 8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7"/>
                  <a:gd name="T11" fmla="*/ 8 w 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7">
                    <a:moveTo>
                      <a:pt x="0" y="0"/>
                    </a:moveTo>
                    <a:lnTo>
                      <a:pt x="0" y="11"/>
                    </a:lnTo>
                    <a:lnTo>
                      <a:pt x="8" y="2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2" name="Line 998">
                <a:extLst>
                  <a:ext uri="{FF2B5EF4-FFF2-40B4-BE49-F238E27FC236}">
                    <a16:creationId xmlns:a16="http://schemas.microsoft.com/office/drawing/2014/main" id="{1CD65E74-010F-1E40-A426-145D40E82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2" y="913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3" name="Line 999">
                <a:extLst>
                  <a:ext uri="{FF2B5EF4-FFF2-40B4-BE49-F238E27FC236}">
                    <a16:creationId xmlns:a16="http://schemas.microsoft.com/office/drawing/2014/main" id="{0A18373C-9275-DB43-9550-838815C02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2" y="941"/>
                <a:ext cx="1" cy="2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4" name="Line 1000">
                <a:extLst>
                  <a:ext uri="{FF2B5EF4-FFF2-40B4-BE49-F238E27FC236}">
                    <a16:creationId xmlns:a16="http://schemas.microsoft.com/office/drawing/2014/main" id="{74BE046F-D81F-604C-8B98-474D790DA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2" y="962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5" name="Line 1001">
                <a:extLst>
                  <a:ext uri="{FF2B5EF4-FFF2-40B4-BE49-F238E27FC236}">
                    <a16:creationId xmlns:a16="http://schemas.microsoft.com/office/drawing/2014/main" id="{4C66E9C3-CE5A-4243-A902-189942AFF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2" y="984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6" name="Freeform 1002">
                <a:extLst>
                  <a:ext uri="{FF2B5EF4-FFF2-40B4-BE49-F238E27FC236}">
                    <a16:creationId xmlns:a16="http://schemas.microsoft.com/office/drawing/2014/main" id="{39CBC4C5-1EE1-BB4E-8383-C6D654C10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1012"/>
                <a:ext cx="7" cy="27"/>
              </a:xfrm>
              <a:custGeom>
                <a:avLst/>
                <a:gdLst>
                  <a:gd name="T0" fmla="*/ 0 w 7"/>
                  <a:gd name="T1" fmla="*/ 0 h 27"/>
                  <a:gd name="T2" fmla="*/ 0 w 7"/>
                  <a:gd name="T3" fmla="*/ 16 h 27"/>
                  <a:gd name="T4" fmla="*/ 7 w 7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0"/>
                    </a:moveTo>
                    <a:lnTo>
                      <a:pt x="0" y="16"/>
                    </a:lnTo>
                    <a:lnTo>
                      <a:pt x="7" y="2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7" name="Line 1003">
                <a:extLst>
                  <a:ext uri="{FF2B5EF4-FFF2-40B4-BE49-F238E27FC236}">
                    <a16:creationId xmlns:a16="http://schemas.microsoft.com/office/drawing/2014/main" id="{271AD810-509B-594C-84F9-AE6CA5DA5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1039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8" name="Line 1004">
                <a:extLst>
                  <a:ext uri="{FF2B5EF4-FFF2-40B4-BE49-F238E27FC236}">
                    <a16:creationId xmlns:a16="http://schemas.microsoft.com/office/drawing/2014/main" id="{759E2085-7F0D-9345-BF08-3101094DA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1061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79" name="Line 1005">
                <a:extLst>
                  <a:ext uri="{FF2B5EF4-FFF2-40B4-BE49-F238E27FC236}">
                    <a16:creationId xmlns:a16="http://schemas.microsoft.com/office/drawing/2014/main" id="{345EDF1F-15EC-F441-BC18-D76AE50AF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1088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0" name="Freeform 1006">
                <a:extLst>
                  <a:ext uri="{FF2B5EF4-FFF2-40B4-BE49-F238E27FC236}">
                    <a16:creationId xmlns:a16="http://schemas.microsoft.com/office/drawing/2014/main" id="{DBD55974-4A67-A44B-8B67-0CD71AAB4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1116"/>
                <a:ext cx="8" cy="21"/>
              </a:xfrm>
              <a:custGeom>
                <a:avLst/>
                <a:gdLst>
                  <a:gd name="T0" fmla="*/ 0 w 8"/>
                  <a:gd name="T1" fmla="*/ 0 h 21"/>
                  <a:gd name="T2" fmla="*/ 0 w 8"/>
                  <a:gd name="T3" fmla="*/ 10 h 21"/>
                  <a:gd name="T4" fmla="*/ 8 w 8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1"/>
                  <a:gd name="T11" fmla="*/ 8 w 8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1">
                    <a:moveTo>
                      <a:pt x="0" y="0"/>
                    </a:moveTo>
                    <a:lnTo>
                      <a:pt x="0" y="10"/>
                    </a:lnTo>
                    <a:lnTo>
                      <a:pt x="8" y="2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1" name="Line 1007">
                <a:extLst>
                  <a:ext uri="{FF2B5EF4-FFF2-40B4-BE49-F238E27FC236}">
                    <a16:creationId xmlns:a16="http://schemas.microsoft.com/office/drawing/2014/main" id="{E7E5434A-4ACA-1048-B7CA-A602E85C8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1137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2" name="Line 1008">
                <a:extLst>
                  <a:ext uri="{FF2B5EF4-FFF2-40B4-BE49-F238E27FC236}">
                    <a16:creationId xmlns:a16="http://schemas.microsoft.com/office/drawing/2014/main" id="{234B7AD7-2D2A-324F-8626-E73441C5B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1159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3" name="Line 1009">
                <a:extLst>
                  <a:ext uri="{FF2B5EF4-FFF2-40B4-BE49-F238E27FC236}">
                    <a16:creationId xmlns:a16="http://schemas.microsoft.com/office/drawing/2014/main" id="{6E00DB36-E519-C244-AFF0-D0668E14D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1181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84" name="Line 1010">
                <a:extLst>
                  <a:ext uri="{FF2B5EF4-FFF2-40B4-BE49-F238E27FC236}">
                    <a16:creationId xmlns:a16="http://schemas.microsoft.com/office/drawing/2014/main" id="{BB0BABC1-AACE-C749-B021-E5BC11BFE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1203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2779" name="Group 1212">
              <a:extLst>
                <a:ext uri="{FF2B5EF4-FFF2-40B4-BE49-F238E27FC236}">
                  <a16:creationId xmlns:a16="http://schemas.microsoft.com/office/drawing/2014/main" id="{2561CECA-DA2A-C24C-A3B4-CD094DD58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7" y="1137"/>
              <a:ext cx="332" cy="187"/>
              <a:chOff x="4597" y="1137"/>
              <a:chExt cx="332" cy="187"/>
            </a:xfrm>
          </p:grpSpPr>
          <p:sp>
            <p:nvSpPr>
              <p:cNvPr id="34585" name="Freeform 1012">
                <a:extLst>
                  <a:ext uri="{FF2B5EF4-FFF2-40B4-BE49-F238E27FC236}">
                    <a16:creationId xmlns:a16="http://schemas.microsoft.com/office/drawing/2014/main" id="{7E68819C-6B5F-A146-A03D-24970EFF2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1225"/>
                <a:ext cx="7" cy="27"/>
              </a:xfrm>
              <a:custGeom>
                <a:avLst/>
                <a:gdLst>
                  <a:gd name="T0" fmla="*/ 0 w 7"/>
                  <a:gd name="T1" fmla="*/ 0 h 27"/>
                  <a:gd name="T2" fmla="*/ 0 w 7"/>
                  <a:gd name="T3" fmla="*/ 11 h 27"/>
                  <a:gd name="T4" fmla="*/ 7 w 7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0"/>
                    </a:moveTo>
                    <a:lnTo>
                      <a:pt x="0" y="11"/>
                    </a:lnTo>
                    <a:lnTo>
                      <a:pt x="7" y="2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6" name="Line 1013">
                <a:extLst>
                  <a:ext uri="{FF2B5EF4-FFF2-40B4-BE49-F238E27FC236}">
                    <a16:creationId xmlns:a16="http://schemas.microsoft.com/office/drawing/2014/main" id="{ABDF1402-97C5-4749-A157-0BFCE84D2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1252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7" name="Freeform 1014">
                <a:extLst>
                  <a:ext uri="{FF2B5EF4-FFF2-40B4-BE49-F238E27FC236}">
                    <a16:creationId xmlns:a16="http://schemas.microsoft.com/office/drawing/2014/main" id="{1EEA8E6B-88C0-4A4E-8B8C-8BD5BA827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1280"/>
                <a:ext cx="1" cy="27"/>
              </a:xfrm>
              <a:custGeom>
                <a:avLst/>
                <a:gdLst>
                  <a:gd name="T0" fmla="*/ 0 w 1"/>
                  <a:gd name="T1" fmla="*/ 0 h 27"/>
                  <a:gd name="T2" fmla="*/ 0 w 1"/>
                  <a:gd name="T3" fmla="*/ 16 h 27"/>
                  <a:gd name="T4" fmla="*/ 0 w 1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"/>
                  <a:gd name="T11" fmla="*/ 1 w 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">
                    <a:moveTo>
                      <a:pt x="0" y="0"/>
                    </a:moveTo>
                    <a:lnTo>
                      <a:pt x="0" y="16"/>
                    </a:lnTo>
                    <a:lnTo>
                      <a:pt x="0" y="2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8" name="Line 1015">
                <a:extLst>
                  <a:ext uri="{FF2B5EF4-FFF2-40B4-BE49-F238E27FC236}">
                    <a16:creationId xmlns:a16="http://schemas.microsoft.com/office/drawing/2014/main" id="{5E56A24B-4EBF-594B-A766-851A33480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1307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9" name="Freeform 1016">
                <a:extLst>
                  <a:ext uri="{FF2B5EF4-FFF2-40B4-BE49-F238E27FC236}">
                    <a16:creationId xmlns:a16="http://schemas.microsoft.com/office/drawing/2014/main" id="{A47826FE-6878-BF4A-944F-0D11B961B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1318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0" name="Line 1017">
                <a:extLst>
                  <a:ext uri="{FF2B5EF4-FFF2-40B4-BE49-F238E27FC236}">
                    <a16:creationId xmlns:a16="http://schemas.microsoft.com/office/drawing/2014/main" id="{90B12F18-4E6D-2849-B3CA-4172D78F4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132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1" name="Line 1018">
                <a:extLst>
                  <a:ext uri="{FF2B5EF4-FFF2-40B4-BE49-F238E27FC236}">
                    <a16:creationId xmlns:a16="http://schemas.microsoft.com/office/drawing/2014/main" id="{2F6D628B-755F-244F-B430-E3361A0F5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1" y="1318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2" name="Line 1019">
                <a:extLst>
                  <a:ext uri="{FF2B5EF4-FFF2-40B4-BE49-F238E27FC236}">
                    <a16:creationId xmlns:a16="http://schemas.microsoft.com/office/drawing/2014/main" id="{838B725C-0143-5C4D-B29B-71C8F305E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1" y="1312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3" name="Line 1020">
                <a:extLst>
                  <a:ext uri="{FF2B5EF4-FFF2-40B4-BE49-F238E27FC236}">
                    <a16:creationId xmlns:a16="http://schemas.microsoft.com/office/drawing/2014/main" id="{7BAEAD47-7467-2146-A886-A08AEFA80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131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4" name="Freeform 1021">
                <a:extLst>
                  <a:ext uri="{FF2B5EF4-FFF2-40B4-BE49-F238E27FC236}">
                    <a16:creationId xmlns:a16="http://schemas.microsoft.com/office/drawing/2014/main" id="{EB04F636-5A9B-1F41-A9E6-8CDD04C6E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1307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5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5" name="Line 1022">
                <a:extLst>
                  <a:ext uri="{FF2B5EF4-FFF2-40B4-BE49-F238E27FC236}">
                    <a16:creationId xmlns:a16="http://schemas.microsoft.com/office/drawing/2014/main" id="{8A7541BF-C8B4-0B43-9CC2-D67E02A7F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9" y="1301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6" name="Line 1023">
                <a:extLst>
                  <a:ext uri="{FF2B5EF4-FFF2-40B4-BE49-F238E27FC236}">
                    <a16:creationId xmlns:a16="http://schemas.microsoft.com/office/drawing/2014/main" id="{757767E9-0872-C341-B42F-05524094F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" y="130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7" name="Freeform 1024">
                <a:extLst>
                  <a:ext uri="{FF2B5EF4-FFF2-40B4-BE49-F238E27FC236}">
                    <a16:creationId xmlns:a16="http://schemas.microsoft.com/office/drawing/2014/main" id="{4081458D-7949-4A48-842B-E77FC8FB0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129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8" name="Freeform 1025">
                <a:extLst>
                  <a:ext uri="{FF2B5EF4-FFF2-40B4-BE49-F238E27FC236}">
                    <a16:creationId xmlns:a16="http://schemas.microsoft.com/office/drawing/2014/main" id="{20F7C40C-9210-0D48-AC77-AD3E54E91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129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99" name="Freeform 1026">
                <a:extLst>
                  <a:ext uri="{FF2B5EF4-FFF2-40B4-BE49-F238E27FC236}">
                    <a16:creationId xmlns:a16="http://schemas.microsoft.com/office/drawing/2014/main" id="{1FB661F5-8E6C-AD48-ACBF-DCB70468D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1285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6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0" name="Line 1027">
                <a:extLst>
                  <a:ext uri="{FF2B5EF4-FFF2-40B4-BE49-F238E27FC236}">
                    <a16:creationId xmlns:a16="http://schemas.microsoft.com/office/drawing/2014/main" id="{4E996256-60D5-DC4C-8B23-8E229D663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128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1" name="Line 1028">
                <a:extLst>
                  <a:ext uri="{FF2B5EF4-FFF2-40B4-BE49-F238E27FC236}">
                    <a16:creationId xmlns:a16="http://schemas.microsoft.com/office/drawing/2014/main" id="{56D7EE6A-7110-D74D-A871-2F9283239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" y="1280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2" name="Line 1029">
                <a:extLst>
                  <a:ext uri="{FF2B5EF4-FFF2-40B4-BE49-F238E27FC236}">
                    <a16:creationId xmlns:a16="http://schemas.microsoft.com/office/drawing/2014/main" id="{782C935D-3443-BD42-8E65-AB5D5CC2F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" y="1274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3" name="Freeform 1030">
                <a:extLst>
                  <a:ext uri="{FF2B5EF4-FFF2-40B4-BE49-F238E27FC236}">
                    <a16:creationId xmlns:a16="http://schemas.microsoft.com/office/drawing/2014/main" id="{7CE7697C-3064-0B41-A265-632E2CED7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127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4" name="Line 1031">
                <a:extLst>
                  <a:ext uri="{FF2B5EF4-FFF2-40B4-BE49-F238E27FC236}">
                    <a16:creationId xmlns:a16="http://schemas.microsoft.com/office/drawing/2014/main" id="{8DC63651-A3D1-E941-AB83-C726F9877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3" y="1269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5" name="Line 1032">
                <a:extLst>
                  <a:ext uri="{FF2B5EF4-FFF2-40B4-BE49-F238E27FC236}">
                    <a16:creationId xmlns:a16="http://schemas.microsoft.com/office/drawing/2014/main" id="{89C4E0CD-5CA8-A343-A9A7-ACF6EF18C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3" y="1263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6" name="Line 1033">
                <a:extLst>
                  <a:ext uri="{FF2B5EF4-FFF2-40B4-BE49-F238E27FC236}">
                    <a16:creationId xmlns:a16="http://schemas.microsoft.com/office/drawing/2014/main" id="{A2B686B4-9038-BD43-BA21-C31652FD1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3" y="1252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7" name="Freeform 1034">
                <a:extLst>
                  <a:ext uri="{FF2B5EF4-FFF2-40B4-BE49-F238E27FC236}">
                    <a16:creationId xmlns:a16="http://schemas.microsoft.com/office/drawing/2014/main" id="{290E6F6C-BA33-ED44-9F0F-7D8C8EA31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1247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8" name="Line 1035">
                <a:extLst>
                  <a:ext uri="{FF2B5EF4-FFF2-40B4-BE49-F238E27FC236}">
                    <a16:creationId xmlns:a16="http://schemas.microsoft.com/office/drawing/2014/main" id="{D0D1A2B8-FF1B-0440-98A1-BDC36E809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1" y="1241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09" name="Line 1036">
                <a:extLst>
                  <a:ext uri="{FF2B5EF4-FFF2-40B4-BE49-F238E27FC236}">
                    <a16:creationId xmlns:a16="http://schemas.microsoft.com/office/drawing/2014/main" id="{BCB8EBBE-9A38-4B43-9745-E173AE56C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1" y="1236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0" name="Line 1037">
                <a:extLst>
                  <a:ext uri="{FF2B5EF4-FFF2-40B4-BE49-F238E27FC236}">
                    <a16:creationId xmlns:a16="http://schemas.microsoft.com/office/drawing/2014/main" id="{4097D993-8F7F-B749-B0A6-FEB12B42C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123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1" name="Line 1038">
                <a:extLst>
                  <a:ext uri="{FF2B5EF4-FFF2-40B4-BE49-F238E27FC236}">
                    <a16:creationId xmlns:a16="http://schemas.microsoft.com/office/drawing/2014/main" id="{C007F5FD-2C6E-074E-BCF7-0463AC165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123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2" name="Freeform 1039">
                <a:extLst>
                  <a:ext uri="{FF2B5EF4-FFF2-40B4-BE49-F238E27FC236}">
                    <a16:creationId xmlns:a16="http://schemas.microsoft.com/office/drawing/2014/main" id="{D3EF35A6-98B3-244B-8E4D-A0D2A95F6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123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3" name="Line 1040">
                <a:extLst>
                  <a:ext uri="{FF2B5EF4-FFF2-40B4-BE49-F238E27FC236}">
                    <a16:creationId xmlns:a16="http://schemas.microsoft.com/office/drawing/2014/main" id="{5B3041B7-45F6-C545-8239-FEBA6E214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123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4" name="Freeform 1041">
                <a:extLst>
                  <a:ext uri="{FF2B5EF4-FFF2-40B4-BE49-F238E27FC236}">
                    <a16:creationId xmlns:a16="http://schemas.microsoft.com/office/drawing/2014/main" id="{4D917FB9-C9F7-5040-A61E-A8E446A39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23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5" name="Freeform 1042">
                <a:extLst>
                  <a:ext uri="{FF2B5EF4-FFF2-40B4-BE49-F238E27FC236}">
                    <a16:creationId xmlns:a16="http://schemas.microsoft.com/office/drawing/2014/main" id="{565961E4-8CF0-1E47-81CF-0B812FE49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23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6" name="Freeform 1043">
                <a:extLst>
                  <a:ext uri="{FF2B5EF4-FFF2-40B4-BE49-F238E27FC236}">
                    <a16:creationId xmlns:a16="http://schemas.microsoft.com/office/drawing/2014/main" id="{F4CA871E-7687-F843-A84B-4E9749544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23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7" name="Freeform 1044">
                <a:extLst>
                  <a:ext uri="{FF2B5EF4-FFF2-40B4-BE49-F238E27FC236}">
                    <a16:creationId xmlns:a16="http://schemas.microsoft.com/office/drawing/2014/main" id="{CB11A9D3-3B4A-F844-AFCA-0B0A25D2C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23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8" name="Line 1045">
                <a:extLst>
                  <a:ext uri="{FF2B5EF4-FFF2-40B4-BE49-F238E27FC236}">
                    <a16:creationId xmlns:a16="http://schemas.microsoft.com/office/drawing/2014/main" id="{CC4712F0-7B8D-DA40-B8EE-4BCB0E3E9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19" name="Line 1046">
                <a:extLst>
                  <a:ext uri="{FF2B5EF4-FFF2-40B4-BE49-F238E27FC236}">
                    <a16:creationId xmlns:a16="http://schemas.microsoft.com/office/drawing/2014/main" id="{4FA841F2-E0F9-A24F-AA5C-1795C92E1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0" name="Line 1047">
                <a:extLst>
                  <a:ext uri="{FF2B5EF4-FFF2-40B4-BE49-F238E27FC236}">
                    <a16:creationId xmlns:a16="http://schemas.microsoft.com/office/drawing/2014/main" id="{98B2026C-3BF4-0F4D-95DE-FCAB0C875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1" name="Freeform 1048">
                <a:extLst>
                  <a:ext uri="{FF2B5EF4-FFF2-40B4-BE49-F238E27FC236}">
                    <a16:creationId xmlns:a16="http://schemas.microsoft.com/office/drawing/2014/main" id="{753EAF85-E41D-9146-9B94-DE1F179D3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230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2" name="Line 1049">
                <a:extLst>
                  <a:ext uri="{FF2B5EF4-FFF2-40B4-BE49-F238E27FC236}">
                    <a16:creationId xmlns:a16="http://schemas.microsoft.com/office/drawing/2014/main" id="{98E22ACC-39F3-574F-ADFA-1E8E06CEC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3" y="123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3" name="Freeform 1050">
                <a:extLst>
                  <a:ext uri="{FF2B5EF4-FFF2-40B4-BE49-F238E27FC236}">
                    <a16:creationId xmlns:a16="http://schemas.microsoft.com/office/drawing/2014/main" id="{549BA486-B472-F34F-B6DE-76BC1AADE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123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4" name="Line 1051">
                <a:extLst>
                  <a:ext uri="{FF2B5EF4-FFF2-40B4-BE49-F238E27FC236}">
                    <a16:creationId xmlns:a16="http://schemas.microsoft.com/office/drawing/2014/main" id="{2055D379-7C6B-5440-A754-5DCCBD6FD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3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5" name="Freeform 1052">
                <a:extLst>
                  <a:ext uri="{FF2B5EF4-FFF2-40B4-BE49-F238E27FC236}">
                    <a16:creationId xmlns:a16="http://schemas.microsoft.com/office/drawing/2014/main" id="{363B2584-EBB1-9944-BFC3-0E92EB465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124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6" name="Line 1053">
                <a:extLst>
                  <a:ext uri="{FF2B5EF4-FFF2-40B4-BE49-F238E27FC236}">
                    <a16:creationId xmlns:a16="http://schemas.microsoft.com/office/drawing/2014/main" id="{9031C3D2-1083-154C-8967-2A5446162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7" name="Line 1054">
                <a:extLst>
                  <a:ext uri="{FF2B5EF4-FFF2-40B4-BE49-F238E27FC236}">
                    <a16:creationId xmlns:a16="http://schemas.microsoft.com/office/drawing/2014/main" id="{5CBEBA8F-15C9-7847-8A05-784ACA453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8" name="Line 1055">
                <a:extLst>
                  <a:ext uri="{FF2B5EF4-FFF2-40B4-BE49-F238E27FC236}">
                    <a16:creationId xmlns:a16="http://schemas.microsoft.com/office/drawing/2014/main" id="{75E00695-D5A8-7A4A-A0D7-FA2B53B88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29" name="Line 1056">
                <a:extLst>
                  <a:ext uri="{FF2B5EF4-FFF2-40B4-BE49-F238E27FC236}">
                    <a16:creationId xmlns:a16="http://schemas.microsoft.com/office/drawing/2014/main" id="{14BD41CB-A5C9-F346-A305-E495D84E1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0" name="Freeform 1057">
                <a:extLst>
                  <a:ext uri="{FF2B5EF4-FFF2-40B4-BE49-F238E27FC236}">
                    <a16:creationId xmlns:a16="http://schemas.microsoft.com/office/drawing/2014/main" id="{C47BF583-8F85-8944-9696-A9E03339F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124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1" name="Line 1058">
                <a:extLst>
                  <a:ext uri="{FF2B5EF4-FFF2-40B4-BE49-F238E27FC236}">
                    <a16:creationId xmlns:a16="http://schemas.microsoft.com/office/drawing/2014/main" id="{42911FC0-0317-1C4E-8244-83E33E394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8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2" name="Line 1059">
                <a:extLst>
                  <a:ext uri="{FF2B5EF4-FFF2-40B4-BE49-F238E27FC236}">
                    <a16:creationId xmlns:a16="http://schemas.microsoft.com/office/drawing/2014/main" id="{097A8487-C0D8-B84D-8C37-7C273970F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8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3" name="Line 1060">
                <a:extLst>
                  <a:ext uri="{FF2B5EF4-FFF2-40B4-BE49-F238E27FC236}">
                    <a16:creationId xmlns:a16="http://schemas.microsoft.com/office/drawing/2014/main" id="{83601A8B-FCA2-C741-AF62-C405B249C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8" y="124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4" name="Freeform 1061">
                <a:extLst>
                  <a:ext uri="{FF2B5EF4-FFF2-40B4-BE49-F238E27FC236}">
                    <a16:creationId xmlns:a16="http://schemas.microsoft.com/office/drawing/2014/main" id="{78829E19-F9B1-044C-AA26-74C0DC0AF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" y="1236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5" name="Line 1062">
                <a:extLst>
                  <a:ext uri="{FF2B5EF4-FFF2-40B4-BE49-F238E27FC236}">
                    <a16:creationId xmlns:a16="http://schemas.microsoft.com/office/drawing/2014/main" id="{D4DAB9F2-B3F9-BF4C-A694-D50B2C5C7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123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6" name="Freeform 1063">
                <a:extLst>
                  <a:ext uri="{FF2B5EF4-FFF2-40B4-BE49-F238E27FC236}">
                    <a16:creationId xmlns:a16="http://schemas.microsoft.com/office/drawing/2014/main" id="{81AD95E7-600C-CC4B-B579-EB5E59A9D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" y="123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7" name="Freeform 1064">
                <a:extLst>
                  <a:ext uri="{FF2B5EF4-FFF2-40B4-BE49-F238E27FC236}">
                    <a16:creationId xmlns:a16="http://schemas.microsoft.com/office/drawing/2014/main" id="{FC1A26EE-B4CD-FE44-ACA1-E4D108208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" y="123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8" name="Line 1065">
                <a:extLst>
                  <a:ext uri="{FF2B5EF4-FFF2-40B4-BE49-F238E27FC236}">
                    <a16:creationId xmlns:a16="http://schemas.microsoft.com/office/drawing/2014/main" id="{997B47AA-17B1-0849-82C0-7740CACF3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123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39" name="Freeform 1066">
                <a:extLst>
                  <a:ext uri="{FF2B5EF4-FFF2-40B4-BE49-F238E27FC236}">
                    <a16:creationId xmlns:a16="http://schemas.microsoft.com/office/drawing/2014/main" id="{9CD0E1A9-BEDE-B346-98E6-8EC311736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" y="123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0" name="Line 1067">
                <a:extLst>
                  <a:ext uri="{FF2B5EF4-FFF2-40B4-BE49-F238E27FC236}">
                    <a16:creationId xmlns:a16="http://schemas.microsoft.com/office/drawing/2014/main" id="{D25A8ECB-8BAA-A041-90CF-65523C240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123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1" name="Freeform 1068">
                <a:extLst>
                  <a:ext uri="{FF2B5EF4-FFF2-40B4-BE49-F238E27FC236}">
                    <a16:creationId xmlns:a16="http://schemas.microsoft.com/office/drawing/2014/main" id="{D6E0CE0D-DB20-A847-BAA9-310F490E0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123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2" name="Line 1069">
                <a:extLst>
                  <a:ext uri="{FF2B5EF4-FFF2-40B4-BE49-F238E27FC236}">
                    <a16:creationId xmlns:a16="http://schemas.microsoft.com/office/drawing/2014/main" id="{43FFDA5C-2CA0-D54C-95B7-60E87FABB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123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3" name="Freeform 1070">
                <a:extLst>
                  <a:ext uri="{FF2B5EF4-FFF2-40B4-BE49-F238E27FC236}">
                    <a16:creationId xmlns:a16="http://schemas.microsoft.com/office/drawing/2014/main" id="{5EA64B4C-EBE9-CA4E-8947-1E2A3BA23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1225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4" name="Line 1071">
                <a:extLst>
                  <a:ext uri="{FF2B5EF4-FFF2-40B4-BE49-F238E27FC236}">
                    <a16:creationId xmlns:a16="http://schemas.microsoft.com/office/drawing/2014/main" id="{22F50FBE-541E-5A43-B480-2F13AF0D7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0" y="122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5" name="Freeform 1072">
                <a:extLst>
                  <a:ext uri="{FF2B5EF4-FFF2-40B4-BE49-F238E27FC236}">
                    <a16:creationId xmlns:a16="http://schemas.microsoft.com/office/drawing/2014/main" id="{44C98503-4C77-AD40-9947-F38C86D3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121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6" name="Line 1073">
                <a:extLst>
                  <a:ext uri="{FF2B5EF4-FFF2-40B4-BE49-F238E27FC236}">
                    <a16:creationId xmlns:a16="http://schemas.microsoft.com/office/drawing/2014/main" id="{9556A746-5EA1-FD40-BDB5-80E4A0781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0" y="121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7" name="Line 1074">
                <a:extLst>
                  <a:ext uri="{FF2B5EF4-FFF2-40B4-BE49-F238E27FC236}">
                    <a16:creationId xmlns:a16="http://schemas.microsoft.com/office/drawing/2014/main" id="{4B72697E-70A8-A04F-AF8B-7B9F68EFE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0" y="121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8" name="Freeform 1075">
                <a:extLst>
                  <a:ext uri="{FF2B5EF4-FFF2-40B4-BE49-F238E27FC236}">
                    <a16:creationId xmlns:a16="http://schemas.microsoft.com/office/drawing/2014/main" id="{D291FDD8-4BCB-0D48-8794-36B8779A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121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49" name="Freeform 1076">
                <a:extLst>
                  <a:ext uri="{FF2B5EF4-FFF2-40B4-BE49-F238E27FC236}">
                    <a16:creationId xmlns:a16="http://schemas.microsoft.com/office/drawing/2014/main" id="{F75F0469-36E3-0245-827D-3CDFA2E3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121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0" name="Line 1077">
                <a:extLst>
                  <a:ext uri="{FF2B5EF4-FFF2-40B4-BE49-F238E27FC236}">
                    <a16:creationId xmlns:a16="http://schemas.microsoft.com/office/drawing/2014/main" id="{28F920C6-897A-984C-85FB-179BF6CCA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1" name="Freeform 1078">
                <a:extLst>
                  <a:ext uri="{FF2B5EF4-FFF2-40B4-BE49-F238E27FC236}">
                    <a16:creationId xmlns:a16="http://schemas.microsoft.com/office/drawing/2014/main" id="{069269D1-93C9-7749-95C7-78D2D6F15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121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2" name="Freeform 1079">
                <a:extLst>
                  <a:ext uri="{FF2B5EF4-FFF2-40B4-BE49-F238E27FC236}">
                    <a16:creationId xmlns:a16="http://schemas.microsoft.com/office/drawing/2014/main" id="{ADE50D12-67F5-7A4F-91FC-5D88C9916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121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3" name="Freeform 1080">
                <a:extLst>
                  <a:ext uri="{FF2B5EF4-FFF2-40B4-BE49-F238E27FC236}">
                    <a16:creationId xmlns:a16="http://schemas.microsoft.com/office/drawing/2014/main" id="{22AEFF41-9B7C-994B-BCCF-BF6196B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121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4" name="Freeform 1081">
                <a:extLst>
                  <a:ext uri="{FF2B5EF4-FFF2-40B4-BE49-F238E27FC236}">
                    <a16:creationId xmlns:a16="http://schemas.microsoft.com/office/drawing/2014/main" id="{CCF96D46-F5C1-EF41-9F51-719146E12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121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5" name="Line 1082">
                <a:extLst>
                  <a:ext uri="{FF2B5EF4-FFF2-40B4-BE49-F238E27FC236}">
                    <a16:creationId xmlns:a16="http://schemas.microsoft.com/office/drawing/2014/main" id="{BA788BDE-9C7B-044C-BC41-9E15D81DF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4" y="121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6" name="Freeform 1083">
                <a:extLst>
                  <a:ext uri="{FF2B5EF4-FFF2-40B4-BE49-F238E27FC236}">
                    <a16:creationId xmlns:a16="http://schemas.microsoft.com/office/drawing/2014/main" id="{DD41084D-673A-3E46-BE8C-F75650810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121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7" name="Freeform 1084">
                <a:extLst>
                  <a:ext uri="{FF2B5EF4-FFF2-40B4-BE49-F238E27FC236}">
                    <a16:creationId xmlns:a16="http://schemas.microsoft.com/office/drawing/2014/main" id="{498FF739-2C26-9F49-866B-68FD2D058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121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8" name="Line 1085">
                <a:extLst>
                  <a:ext uri="{FF2B5EF4-FFF2-40B4-BE49-F238E27FC236}">
                    <a16:creationId xmlns:a16="http://schemas.microsoft.com/office/drawing/2014/main" id="{A83D37DA-56C4-CB45-95FC-6DE64032C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59" name="Line 1086">
                <a:extLst>
                  <a:ext uri="{FF2B5EF4-FFF2-40B4-BE49-F238E27FC236}">
                    <a16:creationId xmlns:a16="http://schemas.microsoft.com/office/drawing/2014/main" id="{F1FC238F-5372-D240-92D3-1AEEF450A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0" name="Line 1087">
                <a:extLst>
                  <a:ext uri="{FF2B5EF4-FFF2-40B4-BE49-F238E27FC236}">
                    <a16:creationId xmlns:a16="http://schemas.microsoft.com/office/drawing/2014/main" id="{DB15DCA4-B47C-6E4B-B3E7-661F33C32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1" name="Freeform 1088">
                <a:extLst>
                  <a:ext uri="{FF2B5EF4-FFF2-40B4-BE49-F238E27FC236}">
                    <a16:creationId xmlns:a16="http://schemas.microsoft.com/office/drawing/2014/main" id="{50466ED7-84BA-F54E-8D1D-77C800D18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" y="121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2" name="Line 1089">
                <a:extLst>
                  <a:ext uri="{FF2B5EF4-FFF2-40B4-BE49-F238E27FC236}">
                    <a16:creationId xmlns:a16="http://schemas.microsoft.com/office/drawing/2014/main" id="{E59BA4A1-AC50-CA44-A57B-CC276CD6D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3" name="Line 1090">
                <a:extLst>
                  <a:ext uri="{FF2B5EF4-FFF2-40B4-BE49-F238E27FC236}">
                    <a16:creationId xmlns:a16="http://schemas.microsoft.com/office/drawing/2014/main" id="{4A894124-16C0-724F-BAA3-F2640E191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4" name="Line 1091">
                <a:extLst>
                  <a:ext uri="{FF2B5EF4-FFF2-40B4-BE49-F238E27FC236}">
                    <a16:creationId xmlns:a16="http://schemas.microsoft.com/office/drawing/2014/main" id="{7B6105C8-26A6-9E4A-9DC8-64A2ABB16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5" name="Line 1092">
                <a:extLst>
                  <a:ext uri="{FF2B5EF4-FFF2-40B4-BE49-F238E27FC236}">
                    <a16:creationId xmlns:a16="http://schemas.microsoft.com/office/drawing/2014/main" id="{ECEC1F38-789A-9545-8EE7-C758F0294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6" name="Freeform 1093">
                <a:extLst>
                  <a:ext uri="{FF2B5EF4-FFF2-40B4-BE49-F238E27FC236}">
                    <a16:creationId xmlns:a16="http://schemas.microsoft.com/office/drawing/2014/main" id="{2D23E498-9534-B84A-8B3C-AA42D20DC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121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7" name="Line 1094">
                <a:extLst>
                  <a:ext uri="{FF2B5EF4-FFF2-40B4-BE49-F238E27FC236}">
                    <a16:creationId xmlns:a16="http://schemas.microsoft.com/office/drawing/2014/main" id="{5FAC6CF9-300D-764F-8DCC-D8B302A8E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6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8" name="Line 1095">
                <a:extLst>
                  <a:ext uri="{FF2B5EF4-FFF2-40B4-BE49-F238E27FC236}">
                    <a16:creationId xmlns:a16="http://schemas.microsoft.com/office/drawing/2014/main" id="{D67B9FB3-42A3-BA49-9D0D-1A4ABF576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6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69" name="Line 1096">
                <a:extLst>
                  <a:ext uri="{FF2B5EF4-FFF2-40B4-BE49-F238E27FC236}">
                    <a16:creationId xmlns:a16="http://schemas.microsoft.com/office/drawing/2014/main" id="{46CBF858-4825-0F4A-AB13-2E5A2A298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6" y="121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0" name="Freeform 1097">
                <a:extLst>
                  <a:ext uri="{FF2B5EF4-FFF2-40B4-BE49-F238E27FC236}">
                    <a16:creationId xmlns:a16="http://schemas.microsoft.com/office/drawing/2014/main" id="{2382FC56-89CE-AB4C-9226-EE49E4886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121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1" name="Freeform 1098">
                <a:extLst>
                  <a:ext uri="{FF2B5EF4-FFF2-40B4-BE49-F238E27FC236}">
                    <a16:creationId xmlns:a16="http://schemas.microsoft.com/office/drawing/2014/main" id="{D99DAD46-D866-F943-8B74-ED7DC686B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1208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2" name="Line 1099">
                <a:extLst>
                  <a:ext uri="{FF2B5EF4-FFF2-40B4-BE49-F238E27FC236}">
                    <a16:creationId xmlns:a16="http://schemas.microsoft.com/office/drawing/2014/main" id="{3F07C7DD-48E3-0943-B3AD-B8D41C0BC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4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3" name="Line 1100">
                <a:extLst>
                  <a:ext uri="{FF2B5EF4-FFF2-40B4-BE49-F238E27FC236}">
                    <a16:creationId xmlns:a16="http://schemas.microsoft.com/office/drawing/2014/main" id="{5D792032-9292-D447-BE10-0D7369A7A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4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4" name="Line 1101">
                <a:extLst>
                  <a:ext uri="{FF2B5EF4-FFF2-40B4-BE49-F238E27FC236}">
                    <a16:creationId xmlns:a16="http://schemas.microsoft.com/office/drawing/2014/main" id="{31EF38B5-B923-8543-9560-D62EEAAB8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4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5" name="Freeform 1102">
                <a:extLst>
                  <a:ext uri="{FF2B5EF4-FFF2-40B4-BE49-F238E27FC236}">
                    <a16:creationId xmlns:a16="http://schemas.microsoft.com/office/drawing/2014/main" id="{9C787133-14A8-CD4E-A32F-8095EB889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120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6" name="Line 1103">
                <a:extLst>
                  <a:ext uri="{FF2B5EF4-FFF2-40B4-BE49-F238E27FC236}">
                    <a16:creationId xmlns:a16="http://schemas.microsoft.com/office/drawing/2014/main" id="{9B08217C-4518-0F44-9627-5D5C7998F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7" name="Line 1104">
                <a:extLst>
                  <a:ext uri="{FF2B5EF4-FFF2-40B4-BE49-F238E27FC236}">
                    <a16:creationId xmlns:a16="http://schemas.microsoft.com/office/drawing/2014/main" id="{4E6DD5D2-644E-7B43-B7BD-586E201F3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8" name="Line 1105">
                <a:extLst>
                  <a:ext uri="{FF2B5EF4-FFF2-40B4-BE49-F238E27FC236}">
                    <a16:creationId xmlns:a16="http://schemas.microsoft.com/office/drawing/2014/main" id="{A7BBDDAC-5A00-F941-8C67-DCB609492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79" name="Freeform 1106">
                <a:extLst>
                  <a:ext uri="{FF2B5EF4-FFF2-40B4-BE49-F238E27FC236}">
                    <a16:creationId xmlns:a16="http://schemas.microsoft.com/office/drawing/2014/main" id="{BF5397E7-6B38-F24E-8759-D23F114D1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20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0" name="Line 1107">
                <a:extLst>
                  <a:ext uri="{FF2B5EF4-FFF2-40B4-BE49-F238E27FC236}">
                    <a16:creationId xmlns:a16="http://schemas.microsoft.com/office/drawing/2014/main" id="{7A9846E6-8EF5-8744-95D8-E8E0A73B2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1" name="Line 1108">
                <a:extLst>
                  <a:ext uri="{FF2B5EF4-FFF2-40B4-BE49-F238E27FC236}">
                    <a16:creationId xmlns:a16="http://schemas.microsoft.com/office/drawing/2014/main" id="{8E3A3E98-1001-F843-9B59-2DA5432A4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2" name="Line 1109">
                <a:extLst>
                  <a:ext uri="{FF2B5EF4-FFF2-40B4-BE49-F238E27FC236}">
                    <a16:creationId xmlns:a16="http://schemas.microsoft.com/office/drawing/2014/main" id="{CA7D01E0-9F25-EA40-AAE2-04F2B8853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3" name="Line 1110">
                <a:extLst>
                  <a:ext uri="{FF2B5EF4-FFF2-40B4-BE49-F238E27FC236}">
                    <a16:creationId xmlns:a16="http://schemas.microsoft.com/office/drawing/2014/main" id="{0BCFCB21-15A8-8449-91D5-290FA3ECB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4" name="Freeform 1111">
                <a:extLst>
                  <a:ext uri="{FF2B5EF4-FFF2-40B4-BE49-F238E27FC236}">
                    <a16:creationId xmlns:a16="http://schemas.microsoft.com/office/drawing/2014/main" id="{D90F7344-29B2-8B46-806B-EB3E579B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120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5" name="Freeform 1112">
                <a:extLst>
                  <a:ext uri="{FF2B5EF4-FFF2-40B4-BE49-F238E27FC236}">
                    <a16:creationId xmlns:a16="http://schemas.microsoft.com/office/drawing/2014/main" id="{65ADA168-1739-5648-94D2-2BF95597B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120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6" name="Line 1113">
                <a:extLst>
                  <a:ext uri="{FF2B5EF4-FFF2-40B4-BE49-F238E27FC236}">
                    <a16:creationId xmlns:a16="http://schemas.microsoft.com/office/drawing/2014/main" id="{E38A6BD6-C6F9-2C4B-A7BE-BB07B5901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6" y="120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7" name="Freeform 1114">
                <a:extLst>
                  <a:ext uri="{FF2B5EF4-FFF2-40B4-BE49-F238E27FC236}">
                    <a16:creationId xmlns:a16="http://schemas.microsoft.com/office/drawing/2014/main" id="{0B92612B-0824-674A-A106-3683742A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120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8" name="Line 1115">
                <a:extLst>
                  <a:ext uri="{FF2B5EF4-FFF2-40B4-BE49-F238E27FC236}">
                    <a16:creationId xmlns:a16="http://schemas.microsoft.com/office/drawing/2014/main" id="{98B9EC6A-8A5A-F449-B19C-C79F5857C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6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89" name="Freeform 1116">
                <a:extLst>
                  <a:ext uri="{FF2B5EF4-FFF2-40B4-BE49-F238E27FC236}">
                    <a16:creationId xmlns:a16="http://schemas.microsoft.com/office/drawing/2014/main" id="{A60EC5A1-804C-534E-A89F-0894AA995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120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0" name="Line 1117">
                <a:extLst>
                  <a:ext uri="{FF2B5EF4-FFF2-40B4-BE49-F238E27FC236}">
                    <a16:creationId xmlns:a16="http://schemas.microsoft.com/office/drawing/2014/main" id="{F8F2E4A5-0002-AC47-AD62-8D35F48FE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1" name="Line 1118">
                <a:extLst>
                  <a:ext uri="{FF2B5EF4-FFF2-40B4-BE49-F238E27FC236}">
                    <a16:creationId xmlns:a16="http://schemas.microsoft.com/office/drawing/2014/main" id="{EA32CF55-132E-DB48-8C64-20C910EEA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2" name="Line 1119">
                <a:extLst>
                  <a:ext uri="{FF2B5EF4-FFF2-40B4-BE49-F238E27FC236}">
                    <a16:creationId xmlns:a16="http://schemas.microsoft.com/office/drawing/2014/main" id="{0AAD31B3-B32D-FC4D-9828-32A9941CE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3" name="Freeform 1120">
                <a:extLst>
                  <a:ext uri="{FF2B5EF4-FFF2-40B4-BE49-F238E27FC236}">
                    <a16:creationId xmlns:a16="http://schemas.microsoft.com/office/drawing/2014/main" id="{262FDED6-5E54-E742-A71C-11522CC39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120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4" name="Line 1121">
                <a:extLst>
                  <a:ext uri="{FF2B5EF4-FFF2-40B4-BE49-F238E27FC236}">
                    <a16:creationId xmlns:a16="http://schemas.microsoft.com/office/drawing/2014/main" id="{63DDA826-562E-1B46-8E11-F9FF64172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1" y="120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5" name="Freeform 1122">
                <a:extLst>
                  <a:ext uri="{FF2B5EF4-FFF2-40B4-BE49-F238E27FC236}">
                    <a16:creationId xmlns:a16="http://schemas.microsoft.com/office/drawing/2014/main" id="{CF507C62-4BED-F349-896E-70590C633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" y="120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6" name="Line 1123">
                <a:extLst>
                  <a:ext uri="{FF2B5EF4-FFF2-40B4-BE49-F238E27FC236}">
                    <a16:creationId xmlns:a16="http://schemas.microsoft.com/office/drawing/2014/main" id="{F1018C0A-1220-C94F-B10E-746C07B1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1" y="120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7" name="Line 1124">
                <a:extLst>
                  <a:ext uri="{FF2B5EF4-FFF2-40B4-BE49-F238E27FC236}">
                    <a16:creationId xmlns:a16="http://schemas.microsoft.com/office/drawing/2014/main" id="{478AC8E5-DAC3-4644-8CAF-EC6985CB4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1" y="120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8" name="Freeform 1125">
                <a:extLst>
                  <a:ext uri="{FF2B5EF4-FFF2-40B4-BE49-F238E27FC236}">
                    <a16:creationId xmlns:a16="http://schemas.microsoft.com/office/drawing/2014/main" id="{0F4FC9E5-7C96-8846-B6AA-5AE0AA0EA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" y="1198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99" name="Line 1126">
                <a:extLst>
                  <a:ext uri="{FF2B5EF4-FFF2-40B4-BE49-F238E27FC236}">
                    <a16:creationId xmlns:a16="http://schemas.microsoft.com/office/drawing/2014/main" id="{D8109743-3591-2D47-8D5C-B62BB950E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" y="119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0" name="Line 1127">
                <a:extLst>
                  <a:ext uri="{FF2B5EF4-FFF2-40B4-BE49-F238E27FC236}">
                    <a16:creationId xmlns:a16="http://schemas.microsoft.com/office/drawing/2014/main" id="{2F7836BB-8198-8E46-9DA4-18AC4CA89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" y="119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1" name="Freeform 1128">
                <a:extLst>
                  <a:ext uri="{FF2B5EF4-FFF2-40B4-BE49-F238E27FC236}">
                    <a16:creationId xmlns:a16="http://schemas.microsoft.com/office/drawing/2014/main" id="{125C9D11-A626-7243-877D-91DF96B4B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1192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2" name="Freeform 1129">
                <a:extLst>
                  <a:ext uri="{FF2B5EF4-FFF2-40B4-BE49-F238E27FC236}">
                    <a16:creationId xmlns:a16="http://schemas.microsoft.com/office/drawing/2014/main" id="{5ACE8779-DA6F-084C-B5F4-3A676B9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11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3" name="Line 1130">
                <a:extLst>
                  <a:ext uri="{FF2B5EF4-FFF2-40B4-BE49-F238E27FC236}">
                    <a16:creationId xmlns:a16="http://schemas.microsoft.com/office/drawing/2014/main" id="{02B47142-5F06-1F4E-81A9-34717BA22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5" y="119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4" name="Freeform 1131">
                <a:extLst>
                  <a:ext uri="{FF2B5EF4-FFF2-40B4-BE49-F238E27FC236}">
                    <a16:creationId xmlns:a16="http://schemas.microsoft.com/office/drawing/2014/main" id="{91A50326-36C1-A040-B268-000E3A0EF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1187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5" name="Line 1132">
                <a:extLst>
                  <a:ext uri="{FF2B5EF4-FFF2-40B4-BE49-F238E27FC236}">
                    <a16:creationId xmlns:a16="http://schemas.microsoft.com/office/drawing/2014/main" id="{A9041461-0897-0E46-984F-1624B4FFD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5" y="118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6" name="Line 1133">
                <a:extLst>
                  <a:ext uri="{FF2B5EF4-FFF2-40B4-BE49-F238E27FC236}">
                    <a16:creationId xmlns:a16="http://schemas.microsoft.com/office/drawing/2014/main" id="{CF946753-1E3F-1040-8FCD-A27311206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5" y="118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7" name="Freeform 1134">
                <a:extLst>
                  <a:ext uri="{FF2B5EF4-FFF2-40B4-BE49-F238E27FC236}">
                    <a16:creationId xmlns:a16="http://schemas.microsoft.com/office/drawing/2014/main" id="{1358C224-904C-C44A-88B7-59CA53EC1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1181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8" name="Line 1135">
                <a:extLst>
                  <a:ext uri="{FF2B5EF4-FFF2-40B4-BE49-F238E27FC236}">
                    <a16:creationId xmlns:a16="http://schemas.microsoft.com/office/drawing/2014/main" id="{9158F498-28CF-9B4F-84DA-59FBF1A01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3" y="118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09" name="Freeform 1136">
                <a:extLst>
                  <a:ext uri="{FF2B5EF4-FFF2-40B4-BE49-F238E27FC236}">
                    <a16:creationId xmlns:a16="http://schemas.microsoft.com/office/drawing/2014/main" id="{315FA0F0-66C1-5249-9D46-7C5F49B86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" y="117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0" name="Line 1137">
                <a:extLst>
                  <a:ext uri="{FF2B5EF4-FFF2-40B4-BE49-F238E27FC236}">
                    <a16:creationId xmlns:a16="http://schemas.microsoft.com/office/drawing/2014/main" id="{82B2C1B4-6840-0147-B26F-068E36005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3" y="117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1" name="Freeform 1138">
                <a:extLst>
                  <a:ext uri="{FF2B5EF4-FFF2-40B4-BE49-F238E27FC236}">
                    <a16:creationId xmlns:a16="http://schemas.microsoft.com/office/drawing/2014/main" id="{94E71534-B429-7A43-BD05-F6B26DDCB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" y="117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2" name="Line 1139">
                <a:extLst>
                  <a:ext uri="{FF2B5EF4-FFF2-40B4-BE49-F238E27FC236}">
                    <a16:creationId xmlns:a16="http://schemas.microsoft.com/office/drawing/2014/main" id="{55DFCC63-C0BF-B54F-80AB-898372F06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0" y="117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3" name="Line 1140">
                <a:extLst>
                  <a:ext uri="{FF2B5EF4-FFF2-40B4-BE49-F238E27FC236}">
                    <a16:creationId xmlns:a16="http://schemas.microsoft.com/office/drawing/2014/main" id="{90392354-98C1-6443-B81C-B060F954B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0" y="117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4" name="Freeform 1141">
                <a:extLst>
                  <a:ext uri="{FF2B5EF4-FFF2-40B4-BE49-F238E27FC236}">
                    <a16:creationId xmlns:a16="http://schemas.microsoft.com/office/drawing/2014/main" id="{6FAF01A2-920D-864A-8EDD-31D9373B1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116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5" name="Line 1142">
                <a:extLst>
                  <a:ext uri="{FF2B5EF4-FFF2-40B4-BE49-F238E27FC236}">
                    <a16:creationId xmlns:a16="http://schemas.microsoft.com/office/drawing/2014/main" id="{97E1DEDD-9415-744F-8CAD-B87BE8247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0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6" name="Freeform 1143">
                <a:extLst>
                  <a:ext uri="{FF2B5EF4-FFF2-40B4-BE49-F238E27FC236}">
                    <a16:creationId xmlns:a16="http://schemas.microsoft.com/office/drawing/2014/main" id="{595480D4-D641-C941-823D-CEC079652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116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7" name="Line 1144">
                <a:extLst>
                  <a:ext uri="{FF2B5EF4-FFF2-40B4-BE49-F238E27FC236}">
                    <a16:creationId xmlns:a16="http://schemas.microsoft.com/office/drawing/2014/main" id="{D793FA92-B98C-A444-B060-93B99E16D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8" name="Line 1145">
                <a:extLst>
                  <a:ext uri="{FF2B5EF4-FFF2-40B4-BE49-F238E27FC236}">
                    <a16:creationId xmlns:a16="http://schemas.microsoft.com/office/drawing/2014/main" id="{BF47C920-DF48-744E-87BA-D33CB98B9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19" name="Line 1146">
                <a:extLst>
                  <a:ext uri="{FF2B5EF4-FFF2-40B4-BE49-F238E27FC236}">
                    <a16:creationId xmlns:a16="http://schemas.microsoft.com/office/drawing/2014/main" id="{5B36A02F-4BB7-3C44-B77A-820430082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0" name="Freeform 1147">
                <a:extLst>
                  <a:ext uri="{FF2B5EF4-FFF2-40B4-BE49-F238E27FC236}">
                    <a16:creationId xmlns:a16="http://schemas.microsoft.com/office/drawing/2014/main" id="{E231B4DD-60DE-0C4F-A7B8-2C5900824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116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1" name="Line 1148">
                <a:extLst>
                  <a:ext uri="{FF2B5EF4-FFF2-40B4-BE49-F238E27FC236}">
                    <a16:creationId xmlns:a16="http://schemas.microsoft.com/office/drawing/2014/main" id="{1086EB12-9003-2549-A5A6-C26C56D5C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2" name="Line 1149">
                <a:extLst>
                  <a:ext uri="{FF2B5EF4-FFF2-40B4-BE49-F238E27FC236}">
                    <a16:creationId xmlns:a16="http://schemas.microsoft.com/office/drawing/2014/main" id="{43E284BB-294C-AE44-8C6B-74C8806BD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3" name="Line 1150">
                <a:extLst>
                  <a:ext uri="{FF2B5EF4-FFF2-40B4-BE49-F238E27FC236}">
                    <a16:creationId xmlns:a16="http://schemas.microsoft.com/office/drawing/2014/main" id="{58601E07-8FD6-E746-B4C7-531CBF8F8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4" name="Line 1151">
                <a:extLst>
                  <a:ext uri="{FF2B5EF4-FFF2-40B4-BE49-F238E27FC236}">
                    <a16:creationId xmlns:a16="http://schemas.microsoft.com/office/drawing/2014/main" id="{445B745C-2648-2448-AB58-8D3A310B9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5" name="Freeform 1152">
                <a:extLst>
                  <a:ext uri="{FF2B5EF4-FFF2-40B4-BE49-F238E27FC236}">
                    <a16:creationId xmlns:a16="http://schemas.microsoft.com/office/drawing/2014/main" id="{D4F745BC-04D5-6D46-99B8-8F42C2389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116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6" name="Line 1153">
                <a:extLst>
                  <a:ext uri="{FF2B5EF4-FFF2-40B4-BE49-F238E27FC236}">
                    <a16:creationId xmlns:a16="http://schemas.microsoft.com/office/drawing/2014/main" id="{663A3F25-2A66-2F48-BEFB-6733D65CF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7" name="Line 1154">
                <a:extLst>
                  <a:ext uri="{FF2B5EF4-FFF2-40B4-BE49-F238E27FC236}">
                    <a16:creationId xmlns:a16="http://schemas.microsoft.com/office/drawing/2014/main" id="{59FF2B48-7EF6-D945-B6C4-D463B2799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8" name="Line 1155">
                <a:extLst>
                  <a:ext uri="{FF2B5EF4-FFF2-40B4-BE49-F238E27FC236}">
                    <a16:creationId xmlns:a16="http://schemas.microsoft.com/office/drawing/2014/main" id="{DB694BB3-6E0E-0345-AFB9-A6CDC3766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29" name="Freeform 1156">
                <a:extLst>
                  <a:ext uri="{FF2B5EF4-FFF2-40B4-BE49-F238E27FC236}">
                    <a16:creationId xmlns:a16="http://schemas.microsoft.com/office/drawing/2014/main" id="{AAD8AC16-510C-3B4B-AB09-E0B6651EB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116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0" name="Line 1157">
                <a:extLst>
                  <a:ext uri="{FF2B5EF4-FFF2-40B4-BE49-F238E27FC236}">
                    <a16:creationId xmlns:a16="http://schemas.microsoft.com/office/drawing/2014/main" id="{BA648938-56B5-B348-9EAE-B35A477B6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1" name="Line 1158">
                <a:extLst>
                  <a:ext uri="{FF2B5EF4-FFF2-40B4-BE49-F238E27FC236}">
                    <a16:creationId xmlns:a16="http://schemas.microsoft.com/office/drawing/2014/main" id="{DA5B4F38-429B-5F4B-B172-20FFFB44A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2" name="Line 1159">
                <a:extLst>
                  <a:ext uri="{FF2B5EF4-FFF2-40B4-BE49-F238E27FC236}">
                    <a16:creationId xmlns:a16="http://schemas.microsoft.com/office/drawing/2014/main" id="{416C7E29-FF00-CE4F-B400-3BC189C9D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3" name="Line 1160">
                <a:extLst>
                  <a:ext uri="{FF2B5EF4-FFF2-40B4-BE49-F238E27FC236}">
                    <a16:creationId xmlns:a16="http://schemas.microsoft.com/office/drawing/2014/main" id="{3CECA8AC-7B41-824C-A0C9-8A39F5C14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4" name="Freeform 1161">
                <a:extLst>
                  <a:ext uri="{FF2B5EF4-FFF2-40B4-BE49-F238E27FC236}">
                    <a16:creationId xmlns:a16="http://schemas.microsoft.com/office/drawing/2014/main" id="{083221DC-A208-4F4E-AEF6-6FF7798FF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116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5" name="Line 1162">
                <a:extLst>
                  <a:ext uri="{FF2B5EF4-FFF2-40B4-BE49-F238E27FC236}">
                    <a16:creationId xmlns:a16="http://schemas.microsoft.com/office/drawing/2014/main" id="{1C2D67A2-015D-AD4F-8537-746337E54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6" name="Line 1163">
                <a:extLst>
                  <a:ext uri="{FF2B5EF4-FFF2-40B4-BE49-F238E27FC236}">
                    <a16:creationId xmlns:a16="http://schemas.microsoft.com/office/drawing/2014/main" id="{374C663C-D4E1-F645-8AB8-D57FBD01B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7" name="Line 1164">
                <a:extLst>
                  <a:ext uri="{FF2B5EF4-FFF2-40B4-BE49-F238E27FC236}">
                    <a16:creationId xmlns:a16="http://schemas.microsoft.com/office/drawing/2014/main" id="{1AEC8339-7922-3C42-9887-484FE0039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8" name="Freeform 1165">
                <a:extLst>
                  <a:ext uri="{FF2B5EF4-FFF2-40B4-BE49-F238E27FC236}">
                    <a16:creationId xmlns:a16="http://schemas.microsoft.com/office/drawing/2014/main" id="{24A502DA-E579-7545-918F-D5557EAD0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116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39" name="Line 1166">
                <a:extLst>
                  <a:ext uri="{FF2B5EF4-FFF2-40B4-BE49-F238E27FC236}">
                    <a16:creationId xmlns:a16="http://schemas.microsoft.com/office/drawing/2014/main" id="{FA06DEE7-74F4-8248-AE4B-C4863642F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0" name="Line 1167">
                <a:extLst>
                  <a:ext uri="{FF2B5EF4-FFF2-40B4-BE49-F238E27FC236}">
                    <a16:creationId xmlns:a16="http://schemas.microsoft.com/office/drawing/2014/main" id="{13A93B3C-6748-C042-836E-373383337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1" name="Line 1168">
                <a:extLst>
                  <a:ext uri="{FF2B5EF4-FFF2-40B4-BE49-F238E27FC236}">
                    <a16:creationId xmlns:a16="http://schemas.microsoft.com/office/drawing/2014/main" id="{71E46340-34C4-234A-8A14-14A6692BC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2" name="Line 1169">
                <a:extLst>
                  <a:ext uri="{FF2B5EF4-FFF2-40B4-BE49-F238E27FC236}">
                    <a16:creationId xmlns:a16="http://schemas.microsoft.com/office/drawing/2014/main" id="{C2DD7035-40C1-564E-A7A8-0E559A49A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3" name="Freeform 1170">
                <a:extLst>
                  <a:ext uri="{FF2B5EF4-FFF2-40B4-BE49-F238E27FC236}">
                    <a16:creationId xmlns:a16="http://schemas.microsoft.com/office/drawing/2014/main" id="{840169D4-1A05-9541-A43C-9A679954E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16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4" name="Line 1171">
                <a:extLst>
                  <a:ext uri="{FF2B5EF4-FFF2-40B4-BE49-F238E27FC236}">
                    <a16:creationId xmlns:a16="http://schemas.microsoft.com/office/drawing/2014/main" id="{44F0CFF9-3887-A04B-BE0E-A08A25FD2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2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5" name="Line 1172">
                <a:extLst>
                  <a:ext uri="{FF2B5EF4-FFF2-40B4-BE49-F238E27FC236}">
                    <a16:creationId xmlns:a16="http://schemas.microsoft.com/office/drawing/2014/main" id="{0152A15B-00D1-694B-907E-FC66252B8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2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6" name="Line 1173">
                <a:extLst>
                  <a:ext uri="{FF2B5EF4-FFF2-40B4-BE49-F238E27FC236}">
                    <a16:creationId xmlns:a16="http://schemas.microsoft.com/office/drawing/2014/main" id="{DE82F893-A01B-A849-8009-8D6E0ACAE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2" y="116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7" name="Freeform 1174">
                <a:extLst>
                  <a:ext uri="{FF2B5EF4-FFF2-40B4-BE49-F238E27FC236}">
                    <a16:creationId xmlns:a16="http://schemas.microsoft.com/office/drawing/2014/main" id="{F5FAB515-9353-5746-89E4-7D0764DAC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" y="115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8" name="Line 1175">
                <a:extLst>
                  <a:ext uri="{FF2B5EF4-FFF2-40B4-BE49-F238E27FC236}">
                    <a16:creationId xmlns:a16="http://schemas.microsoft.com/office/drawing/2014/main" id="{4A34D1F3-5CD9-5744-9A4C-BA3C33684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115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49" name="Line 1176">
                <a:extLst>
                  <a:ext uri="{FF2B5EF4-FFF2-40B4-BE49-F238E27FC236}">
                    <a16:creationId xmlns:a16="http://schemas.microsoft.com/office/drawing/2014/main" id="{4006A9F8-CFA9-4D43-86FD-8F2EA17DB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115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0" name="Line 1177">
                <a:extLst>
                  <a:ext uri="{FF2B5EF4-FFF2-40B4-BE49-F238E27FC236}">
                    <a16:creationId xmlns:a16="http://schemas.microsoft.com/office/drawing/2014/main" id="{23141B14-FDCE-624E-9BDB-75DE84BF5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115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1" name="Line 1178">
                <a:extLst>
                  <a:ext uri="{FF2B5EF4-FFF2-40B4-BE49-F238E27FC236}">
                    <a16:creationId xmlns:a16="http://schemas.microsoft.com/office/drawing/2014/main" id="{828174DF-0A03-F84A-A040-93EFA3B9C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1159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2" name="Freeform 1179">
                <a:extLst>
                  <a:ext uri="{FF2B5EF4-FFF2-40B4-BE49-F238E27FC236}">
                    <a16:creationId xmlns:a16="http://schemas.microsoft.com/office/drawing/2014/main" id="{10D85645-0A6C-2F4B-AD8C-00CDE3B10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9" y="115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3" name="Line 1180">
                <a:extLst>
                  <a:ext uri="{FF2B5EF4-FFF2-40B4-BE49-F238E27FC236}">
                    <a16:creationId xmlns:a16="http://schemas.microsoft.com/office/drawing/2014/main" id="{AEF20E67-C647-1F49-BA75-041541548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115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4" name="Line 1181">
                <a:extLst>
                  <a:ext uri="{FF2B5EF4-FFF2-40B4-BE49-F238E27FC236}">
                    <a16:creationId xmlns:a16="http://schemas.microsoft.com/office/drawing/2014/main" id="{45E45D5D-7B86-D843-A689-3C566790B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115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5" name="Line 1182">
                <a:extLst>
                  <a:ext uri="{FF2B5EF4-FFF2-40B4-BE49-F238E27FC236}">
                    <a16:creationId xmlns:a16="http://schemas.microsoft.com/office/drawing/2014/main" id="{05134983-3865-BA4C-ACB9-D1515BCCB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115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6" name="Freeform 1183">
                <a:extLst>
                  <a:ext uri="{FF2B5EF4-FFF2-40B4-BE49-F238E27FC236}">
                    <a16:creationId xmlns:a16="http://schemas.microsoft.com/office/drawing/2014/main" id="{96ECD801-2F31-C142-9DEE-A6FD4EFE0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" y="1148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7" name="Line 1184">
                <a:extLst>
                  <a:ext uri="{FF2B5EF4-FFF2-40B4-BE49-F238E27FC236}">
                    <a16:creationId xmlns:a16="http://schemas.microsoft.com/office/drawing/2014/main" id="{E4C61837-B125-DD4F-AE33-EBD3739B2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4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8" name="Line 1185">
                <a:extLst>
                  <a:ext uri="{FF2B5EF4-FFF2-40B4-BE49-F238E27FC236}">
                    <a16:creationId xmlns:a16="http://schemas.microsoft.com/office/drawing/2014/main" id="{21A985DF-F863-1141-85FD-26707296C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4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59" name="Line 1186">
                <a:extLst>
                  <a:ext uri="{FF2B5EF4-FFF2-40B4-BE49-F238E27FC236}">
                    <a16:creationId xmlns:a16="http://schemas.microsoft.com/office/drawing/2014/main" id="{9B4CD334-37F8-BC42-8F76-10422910E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4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0" name="Line 1187">
                <a:extLst>
                  <a:ext uri="{FF2B5EF4-FFF2-40B4-BE49-F238E27FC236}">
                    <a16:creationId xmlns:a16="http://schemas.microsoft.com/office/drawing/2014/main" id="{F50D84BA-4A7A-9E42-BA92-8382B77BB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4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1" name="Freeform 1188">
                <a:extLst>
                  <a:ext uri="{FF2B5EF4-FFF2-40B4-BE49-F238E27FC236}">
                    <a16:creationId xmlns:a16="http://schemas.microsoft.com/office/drawing/2014/main" id="{67EA848F-C123-AF41-B7D5-CAAB082FD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11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2" name="Line 1189">
                <a:extLst>
                  <a:ext uri="{FF2B5EF4-FFF2-40B4-BE49-F238E27FC236}">
                    <a16:creationId xmlns:a16="http://schemas.microsoft.com/office/drawing/2014/main" id="{1DDBE8BB-72AA-8246-A287-01100B96E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3" name="Line 1190">
                <a:extLst>
                  <a:ext uri="{FF2B5EF4-FFF2-40B4-BE49-F238E27FC236}">
                    <a16:creationId xmlns:a16="http://schemas.microsoft.com/office/drawing/2014/main" id="{E6CBBCD0-3800-784A-9B02-DDA0B322F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114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4" name="Freeform 1191">
                <a:extLst>
                  <a:ext uri="{FF2B5EF4-FFF2-40B4-BE49-F238E27FC236}">
                    <a16:creationId xmlns:a16="http://schemas.microsoft.com/office/drawing/2014/main" id="{D78AE9CD-43C5-FB4C-941C-DA38D55BF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" y="114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5" name="Freeform 1192">
                <a:extLst>
                  <a:ext uri="{FF2B5EF4-FFF2-40B4-BE49-F238E27FC236}">
                    <a16:creationId xmlns:a16="http://schemas.microsoft.com/office/drawing/2014/main" id="{7327086B-E542-0643-B8CB-832106533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" y="11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6" name="Line 1193">
                <a:extLst>
                  <a:ext uri="{FF2B5EF4-FFF2-40B4-BE49-F238E27FC236}">
                    <a16:creationId xmlns:a16="http://schemas.microsoft.com/office/drawing/2014/main" id="{1C10A953-D8BD-0C4C-8F2C-351099CC0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7" name="Line 1194">
                <a:extLst>
                  <a:ext uri="{FF2B5EF4-FFF2-40B4-BE49-F238E27FC236}">
                    <a16:creationId xmlns:a16="http://schemas.microsoft.com/office/drawing/2014/main" id="{4169A2EB-B745-FE48-AB3A-6511BDF98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8" name="Line 1195">
                <a:extLst>
                  <a:ext uri="{FF2B5EF4-FFF2-40B4-BE49-F238E27FC236}">
                    <a16:creationId xmlns:a16="http://schemas.microsoft.com/office/drawing/2014/main" id="{1081AA05-47D7-EE48-84C2-EECB8C595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9" name="Line 1196">
                <a:extLst>
                  <a:ext uri="{FF2B5EF4-FFF2-40B4-BE49-F238E27FC236}">
                    <a16:creationId xmlns:a16="http://schemas.microsoft.com/office/drawing/2014/main" id="{EB50CFA1-6864-744D-B823-DD15EB07B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0" name="Freeform 1197">
                <a:extLst>
                  <a:ext uri="{FF2B5EF4-FFF2-40B4-BE49-F238E27FC236}">
                    <a16:creationId xmlns:a16="http://schemas.microsoft.com/office/drawing/2014/main" id="{A814F619-D136-CC48-999C-38535AC58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143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5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5"/>
                    </a:lnTo>
                    <a:lnTo>
                      <a:pt x="8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1" name="Freeform 1198">
                <a:extLst>
                  <a:ext uri="{FF2B5EF4-FFF2-40B4-BE49-F238E27FC236}">
                    <a16:creationId xmlns:a16="http://schemas.microsoft.com/office/drawing/2014/main" id="{A2D6EF00-A404-EB47-9F83-BC218D7CD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114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2" name="Line 1199">
                <a:extLst>
                  <a:ext uri="{FF2B5EF4-FFF2-40B4-BE49-F238E27FC236}">
                    <a16:creationId xmlns:a16="http://schemas.microsoft.com/office/drawing/2014/main" id="{042864B3-3256-7345-BD44-728BD0AE9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6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3" name="Line 1200">
                <a:extLst>
                  <a:ext uri="{FF2B5EF4-FFF2-40B4-BE49-F238E27FC236}">
                    <a16:creationId xmlns:a16="http://schemas.microsoft.com/office/drawing/2014/main" id="{34733619-634E-4C48-A43D-281387902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6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4" name="Freeform 1201">
                <a:extLst>
                  <a:ext uri="{FF2B5EF4-FFF2-40B4-BE49-F238E27FC236}">
                    <a16:creationId xmlns:a16="http://schemas.microsoft.com/office/drawing/2014/main" id="{4F16523E-C94A-4B48-B5D5-804A40C7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11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5" name="Line 1202">
                <a:extLst>
                  <a:ext uri="{FF2B5EF4-FFF2-40B4-BE49-F238E27FC236}">
                    <a16:creationId xmlns:a16="http://schemas.microsoft.com/office/drawing/2014/main" id="{E88C9D84-E53E-AF4D-A256-697E24C78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6" name="Line 1203">
                <a:extLst>
                  <a:ext uri="{FF2B5EF4-FFF2-40B4-BE49-F238E27FC236}">
                    <a16:creationId xmlns:a16="http://schemas.microsoft.com/office/drawing/2014/main" id="{326B3089-A815-3F44-BFAA-F4A7E1436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7" name="Line 1204">
                <a:extLst>
                  <a:ext uri="{FF2B5EF4-FFF2-40B4-BE49-F238E27FC236}">
                    <a16:creationId xmlns:a16="http://schemas.microsoft.com/office/drawing/2014/main" id="{D48AB81F-66B1-534C-9FD0-965FBEEF7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8" name="Line 1205">
                <a:extLst>
                  <a:ext uri="{FF2B5EF4-FFF2-40B4-BE49-F238E27FC236}">
                    <a16:creationId xmlns:a16="http://schemas.microsoft.com/office/drawing/2014/main" id="{FAB9089C-D045-0A47-94F2-DBDF9F61F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9" name="Freeform 1206">
                <a:extLst>
                  <a:ext uri="{FF2B5EF4-FFF2-40B4-BE49-F238E27FC236}">
                    <a16:creationId xmlns:a16="http://schemas.microsoft.com/office/drawing/2014/main" id="{E4F85E2E-CA23-F94F-B74D-56E942942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114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0" name="Line 1207">
                <a:extLst>
                  <a:ext uri="{FF2B5EF4-FFF2-40B4-BE49-F238E27FC236}">
                    <a16:creationId xmlns:a16="http://schemas.microsoft.com/office/drawing/2014/main" id="{10C5A46E-EC47-6941-A73E-636F0B428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1" name="Line 1208">
                <a:extLst>
                  <a:ext uri="{FF2B5EF4-FFF2-40B4-BE49-F238E27FC236}">
                    <a16:creationId xmlns:a16="http://schemas.microsoft.com/office/drawing/2014/main" id="{C2AD9DD2-D844-4C46-9153-0488B88C0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2" name="Line 1209">
                <a:extLst>
                  <a:ext uri="{FF2B5EF4-FFF2-40B4-BE49-F238E27FC236}">
                    <a16:creationId xmlns:a16="http://schemas.microsoft.com/office/drawing/2014/main" id="{F6FDD299-A141-8242-8B08-A448DBD5D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1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3" name="Freeform 1210">
                <a:extLst>
                  <a:ext uri="{FF2B5EF4-FFF2-40B4-BE49-F238E27FC236}">
                    <a16:creationId xmlns:a16="http://schemas.microsoft.com/office/drawing/2014/main" id="{FB9201AB-AEDC-A848-8AB4-0EABFA31D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" y="113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84" name="Line 1211">
                <a:extLst>
                  <a:ext uri="{FF2B5EF4-FFF2-40B4-BE49-F238E27FC236}">
                    <a16:creationId xmlns:a16="http://schemas.microsoft.com/office/drawing/2014/main" id="{BEB34766-DCF1-0344-89D1-395F3B2B1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8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2780" name="Group 1413">
              <a:extLst>
                <a:ext uri="{FF2B5EF4-FFF2-40B4-BE49-F238E27FC236}">
                  <a16:creationId xmlns:a16="http://schemas.microsoft.com/office/drawing/2014/main" id="{4B646F8D-5A07-6745-90AD-EF0347CE5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8" y="284"/>
              <a:ext cx="325" cy="1007"/>
              <a:chOff x="4928" y="284"/>
              <a:chExt cx="325" cy="1007"/>
            </a:xfrm>
          </p:grpSpPr>
          <p:sp>
            <p:nvSpPr>
              <p:cNvPr id="34385" name="Line 1213">
                <a:extLst>
                  <a:ext uri="{FF2B5EF4-FFF2-40B4-BE49-F238E27FC236}">
                    <a16:creationId xmlns:a16="http://schemas.microsoft.com/office/drawing/2014/main" id="{90BFDC42-EC51-D14F-A572-90A455B6E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8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6" name="Line 1214">
                <a:extLst>
                  <a:ext uri="{FF2B5EF4-FFF2-40B4-BE49-F238E27FC236}">
                    <a16:creationId xmlns:a16="http://schemas.microsoft.com/office/drawing/2014/main" id="{A93D783C-6646-9441-A066-3AC4964FC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8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7" name="Line 1215">
                <a:extLst>
                  <a:ext uri="{FF2B5EF4-FFF2-40B4-BE49-F238E27FC236}">
                    <a16:creationId xmlns:a16="http://schemas.microsoft.com/office/drawing/2014/main" id="{2BA3A122-9CC0-E948-A470-B175A3DE7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8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8" name="Freeform 1216">
                <a:extLst>
                  <a:ext uri="{FF2B5EF4-FFF2-40B4-BE49-F238E27FC236}">
                    <a16:creationId xmlns:a16="http://schemas.microsoft.com/office/drawing/2014/main" id="{44C5EEBA-6211-DF4A-89FC-F9F2140A4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" y="113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9" name="Line 1217">
                <a:extLst>
                  <a:ext uri="{FF2B5EF4-FFF2-40B4-BE49-F238E27FC236}">
                    <a16:creationId xmlns:a16="http://schemas.microsoft.com/office/drawing/2014/main" id="{7CD9CB3D-0E27-4D48-9F59-D04A703A0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5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0" name="Line 1218">
                <a:extLst>
                  <a:ext uri="{FF2B5EF4-FFF2-40B4-BE49-F238E27FC236}">
                    <a16:creationId xmlns:a16="http://schemas.microsoft.com/office/drawing/2014/main" id="{4D53AD01-DD82-E346-932A-5CB16FF1A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5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1" name="Line 1219">
                <a:extLst>
                  <a:ext uri="{FF2B5EF4-FFF2-40B4-BE49-F238E27FC236}">
                    <a16:creationId xmlns:a16="http://schemas.microsoft.com/office/drawing/2014/main" id="{6031F187-D2BF-5D4E-87A4-391FC45E1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5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2" name="Freeform 1220">
                <a:extLst>
                  <a:ext uri="{FF2B5EF4-FFF2-40B4-BE49-F238E27FC236}">
                    <a16:creationId xmlns:a16="http://schemas.microsoft.com/office/drawing/2014/main" id="{230C1701-FD00-184C-95B6-E0ED560A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" y="113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3" name="Freeform 1221">
                <a:extLst>
                  <a:ext uri="{FF2B5EF4-FFF2-40B4-BE49-F238E27FC236}">
                    <a16:creationId xmlns:a16="http://schemas.microsoft.com/office/drawing/2014/main" id="{940C521B-7667-334B-AAFB-EE7EE8319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113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4" name="Line 1222">
                <a:extLst>
                  <a:ext uri="{FF2B5EF4-FFF2-40B4-BE49-F238E27FC236}">
                    <a16:creationId xmlns:a16="http://schemas.microsoft.com/office/drawing/2014/main" id="{A62BE039-C915-004C-A1BF-4A981EE80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5" name="Line 1223">
                <a:extLst>
                  <a:ext uri="{FF2B5EF4-FFF2-40B4-BE49-F238E27FC236}">
                    <a16:creationId xmlns:a16="http://schemas.microsoft.com/office/drawing/2014/main" id="{67B24322-BF03-1F44-AF5B-4424B2B03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6" name="Line 1224">
                <a:extLst>
                  <a:ext uri="{FF2B5EF4-FFF2-40B4-BE49-F238E27FC236}">
                    <a16:creationId xmlns:a16="http://schemas.microsoft.com/office/drawing/2014/main" id="{70F9F591-BD92-664D-BDC4-419750891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3" y="1143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7" name="Freeform 1225">
                <a:extLst>
                  <a:ext uri="{FF2B5EF4-FFF2-40B4-BE49-F238E27FC236}">
                    <a16:creationId xmlns:a16="http://schemas.microsoft.com/office/drawing/2014/main" id="{EAA47392-7C68-674D-A8B9-2B5461E0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11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8" name="Freeform 1226">
                <a:extLst>
                  <a:ext uri="{FF2B5EF4-FFF2-40B4-BE49-F238E27FC236}">
                    <a16:creationId xmlns:a16="http://schemas.microsoft.com/office/drawing/2014/main" id="{4BE1A953-CFE3-714E-A8D9-5C53390BE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" y="113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9" name="Line 1227">
                <a:extLst>
                  <a:ext uri="{FF2B5EF4-FFF2-40B4-BE49-F238E27FC236}">
                    <a16:creationId xmlns:a16="http://schemas.microsoft.com/office/drawing/2014/main" id="{FC5AFFD0-AA11-5143-8200-9068A7BB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0" name="Line 1228">
                <a:extLst>
                  <a:ext uri="{FF2B5EF4-FFF2-40B4-BE49-F238E27FC236}">
                    <a16:creationId xmlns:a16="http://schemas.microsoft.com/office/drawing/2014/main" id="{ACA7F1D9-AC8C-CD4D-AFFE-CD6602C6A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1" name="Freeform 1229">
                <a:extLst>
                  <a:ext uri="{FF2B5EF4-FFF2-40B4-BE49-F238E27FC236}">
                    <a16:creationId xmlns:a16="http://schemas.microsoft.com/office/drawing/2014/main" id="{31BB9760-89F6-8A44-A93A-D3E5A5661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" y="113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2" name="Line 1230">
                <a:extLst>
                  <a:ext uri="{FF2B5EF4-FFF2-40B4-BE49-F238E27FC236}">
                    <a16:creationId xmlns:a16="http://schemas.microsoft.com/office/drawing/2014/main" id="{28EE116C-8F91-A14B-ABD3-14D04E36F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3" name="Line 1231">
                <a:extLst>
                  <a:ext uri="{FF2B5EF4-FFF2-40B4-BE49-F238E27FC236}">
                    <a16:creationId xmlns:a16="http://schemas.microsoft.com/office/drawing/2014/main" id="{CCE4CAA6-2B9C-5B46-A55E-839B566FB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4" name="Line 1232">
                <a:extLst>
                  <a:ext uri="{FF2B5EF4-FFF2-40B4-BE49-F238E27FC236}">
                    <a16:creationId xmlns:a16="http://schemas.microsoft.com/office/drawing/2014/main" id="{8F85E76C-DD8D-2E48-9E15-E3E3291B5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5" name="Line 1233">
                <a:extLst>
                  <a:ext uri="{FF2B5EF4-FFF2-40B4-BE49-F238E27FC236}">
                    <a16:creationId xmlns:a16="http://schemas.microsoft.com/office/drawing/2014/main" id="{0DC2668F-3CDC-B44F-AE7F-9BFD4550D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6" name="Freeform 1234">
                <a:extLst>
                  <a:ext uri="{FF2B5EF4-FFF2-40B4-BE49-F238E27FC236}">
                    <a16:creationId xmlns:a16="http://schemas.microsoft.com/office/drawing/2014/main" id="{9383B2CF-2ED0-A94B-A7C7-47E23796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" y="113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7" name="Line 1235">
                <a:extLst>
                  <a:ext uri="{FF2B5EF4-FFF2-40B4-BE49-F238E27FC236}">
                    <a16:creationId xmlns:a16="http://schemas.microsoft.com/office/drawing/2014/main" id="{E1A60FCD-ACC1-4347-B01C-20FE7957E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5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8" name="Line 1236">
                <a:extLst>
                  <a:ext uri="{FF2B5EF4-FFF2-40B4-BE49-F238E27FC236}">
                    <a16:creationId xmlns:a16="http://schemas.microsoft.com/office/drawing/2014/main" id="{95BA9BD7-BA0A-714D-A02D-610125760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5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9" name="Line 1237">
                <a:extLst>
                  <a:ext uri="{FF2B5EF4-FFF2-40B4-BE49-F238E27FC236}">
                    <a16:creationId xmlns:a16="http://schemas.microsoft.com/office/drawing/2014/main" id="{1E0CD802-3991-AE41-B2DF-DC7328A4E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5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0" name="Line 1238">
                <a:extLst>
                  <a:ext uri="{FF2B5EF4-FFF2-40B4-BE49-F238E27FC236}">
                    <a16:creationId xmlns:a16="http://schemas.microsoft.com/office/drawing/2014/main" id="{7D319DCB-013D-A64C-8125-00918C377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5" y="113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1" name="Freeform 1239">
                <a:extLst>
                  <a:ext uri="{FF2B5EF4-FFF2-40B4-BE49-F238E27FC236}">
                    <a16:creationId xmlns:a16="http://schemas.microsoft.com/office/drawing/2014/main" id="{85B4864C-BB4F-E249-BDD4-57EE7A0A9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" y="113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2" name="Freeform 1240">
                <a:extLst>
                  <a:ext uri="{FF2B5EF4-FFF2-40B4-BE49-F238E27FC236}">
                    <a16:creationId xmlns:a16="http://schemas.microsoft.com/office/drawing/2014/main" id="{A60C059A-DD44-A34A-8891-AE0A383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" y="113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3" name="Line 1241">
                <a:extLst>
                  <a:ext uri="{FF2B5EF4-FFF2-40B4-BE49-F238E27FC236}">
                    <a16:creationId xmlns:a16="http://schemas.microsoft.com/office/drawing/2014/main" id="{E1E92EE0-50FE-064B-9B06-8A90D3BF4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4" name="Line 1242">
                <a:extLst>
                  <a:ext uri="{FF2B5EF4-FFF2-40B4-BE49-F238E27FC236}">
                    <a16:creationId xmlns:a16="http://schemas.microsoft.com/office/drawing/2014/main" id="{8DDC9FD4-AAA0-6148-B2A4-4901F3BA8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" y="1132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5" name="Freeform 1243">
                <a:extLst>
                  <a:ext uri="{FF2B5EF4-FFF2-40B4-BE49-F238E27FC236}">
                    <a16:creationId xmlns:a16="http://schemas.microsoft.com/office/drawing/2014/main" id="{0509F283-26A0-BE41-BB39-B390C4646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" y="1126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6" name="Freeform 1244">
                <a:extLst>
                  <a:ext uri="{FF2B5EF4-FFF2-40B4-BE49-F238E27FC236}">
                    <a16:creationId xmlns:a16="http://schemas.microsoft.com/office/drawing/2014/main" id="{6AE6D782-6E86-AD4C-A937-02332029A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12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7" name="Freeform 1245">
                <a:extLst>
                  <a:ext uri="{FF2B5EF4-FFF2-40B4-BE49-F238E27FC236}">
                    <a16:creationId xmlns:a16="http://schemas.microsoft.com/office/drawing/2014/main" id="{B0E3D91D-309C-9A46-8A4C-DC188D76A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12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8" name="Line 1246">
                <a:extLst>
                  <a:ext uri="{FF2B5EF4-FFF2-40B4-BE49-F238E27FC236}">
                    <a16:creationId xmlns:a16="http://schemas.microsoft.com/office/drawing/2014/main" id="{288E68A7-121E-E742-9E5B-01043DE29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9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9" name="Line 1247">
                <a:extLst>
                  <a:ext uri="{FF2B5EF4-FFF2-40B4-BE49-F238E27FC236}">
                    <a16:creationId xmlns:a16="http://schemas.microsoft.com/office/drawing/2014/main" id="{4FE813B2-5E5A-B245-B95C-91D4734C5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9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0" name="Freeform 1248">
                <a:extLst>
                  <a:ext uri="{FF2B5EF4-FFF2-40B4-BE49-F238E27FC236}">
                    <a16:creationId xmlns:a16="http://schemas.microsoft.com/office/drawing/2014/main" id="{74E2D872-DD5C-7E44-9A54-10894EC7F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126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6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6"/>
                    </a:lnTo>
                    <a:lnTo>
                      <a:pt x="8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1" name="Freeform 1249">
                <a:extLst>
                  <a:ext uri="{FF2B5EF4-FFF2-40B4-BE49-F238E27FC236}">
                    <a16:creationId xmlns:a16="http://schemas.microsoft.com/office/drawing/2014/main" id="{DE5FCAD4-624B-BA45-9BC7-D4107AB3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112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2" name="Line 1250">
                <a:extLst>
                  <a:ext uri="{FF2B5EF4-FFF2-40B4-BE49-F238E27FC236}">
                    <a16:creationId xmlns:a16="http://schemas.microsoft.com/office/drawing/2014/main" id="{0A3533EE-FC5B-C94C-B9F9-3B24427D5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3" name="Line 1251">
                <a:extLst>
                  <a:ext uri="{FF2B5EF4-FFF2-40B4-BE49-F238E27FC236}">
                    <a16:creationId xmlns:a16="http://schemas.microsoft.com/office/drawing/2014/main" id="{7EC60F09-FEC4-E74E-83C5-C16D8430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4" name="Freeform 1252">
                <a:extLst>
                  <a:ext uri="{FF2B5EF4-FFF2-40B4-BE49-F238E27FC236}">
                    <a16:creationId xmlns:a16="http://schemas.microsoft.com/office/drawing/2014/main" id="{8B9E1701-EAF7-DC49-93F7-BD379BC5A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1126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5" name="Freeform 1253">
                <a:extLst>
                  <a:ext uri="{FF2B5EF4-FFF2-40B4-BE49-F238E27FC236}">
                    <a16:creationId xmlns:a16="http://schemas.microsoft.com/office/drawing/2014/main" id="{D8098D82-0CAE-0148-AD2A-C6389D98B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112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6" name="Line 1254">
                <a:extLst>
                  <a:ext uri="{FF2B5EF4-FFF2-40B4-BE49-F238E27FC236}">
                    <a16:creationId xmlns:a16="http://schemas.microsoft.com/office/drawing/2014/main" id="{1EE91ADA-1E87-A449-9F23-ED2CD1FE6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7" name="Line 1255">
                <a:extLst>
                  <a:ext uri="{FF2B5EF4-FFF2-40B4-BE49-F238E27FC236}">
                    <a16:creationId xmlns:a16="http://schemas.microsoft.com/office/drawing/2014/main" id="{5582FAA2-C53C-D04E-B007-47D221579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" y="112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8" name="Line 1256">
                <a:extLst>
                  <a:ext uri="{FF2B5EF4-FFF2-40B4-BE49-F238E27FC236}">
                    <a16:creationId xmlns:a16="http://schemas.microsoft.com/office/drawing/2014/main" id="{EB32A93D-5BDF-5840-872D-B0E6293E8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4" y="1121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9" name="Freeform 1257">
                <a:extLst>
                  <a:ext uri="{FF2B5EF4-FFF2-40B4-BE49-F238E27FC236}">
                    <a16:creationId xmlns:a16="http://schemas.microsoft.com/office/drawing/2014/main" id="{B7833642-A952-0C43-A3A2-11E1D714C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1116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0" name="Line 1258">
                <a:extLst>
                  <a:ext uri="{FF2B5EF4-FFF2-40B4-BE49-F238E27FC236}">
                    <a16:creationId xmlns:a16="http://schemas.microsoft.com/office/drawing/2014/main" id="{41917AF3-BA18-9248-BA66-7938A7506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1" name="Line 1259">
                <a:extLst>
                  <a:ext uri="{FF2B5EF4-FFF2-40B4-BE49-F238E27FC236}">
                    <a16:creationId xmlns:a16="http://schemas.microsoft.com/office/drawing/2014/main" id="{30F1EA27-79DD-E648-9F6D-DC7C61724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2" name="Line 1260">
                <a:extLst>
                  <a:ext uri="{FF2B5EF4-FFF2-40B4-BE49-F238E27FC236}">
                    <a16:creationId xmlns:a16="http://schemas.microsoft.com/office/drawing/2014/main" id="{30CE5A09-C7B6-7140-BF5C-88A35FDC3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1116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3" name="Freeform 1261">
                <a:extLst>
                  <a:ext uri="{FF2B5EF4-FFF2-40B4-BE49-F238E27FC236}">
                    <a16:creationId xmlns:a16="http://schemas.microsoft.com/office/drawing/2014/main" id="{8AC365A3-F123-9642-A487-F8FA161F7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1110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4" name="Line 1262">
                <a:extLst>
                  <a:ext uri="{FF2B5EF4-FFF2-40B4-BE49-F238E27FC236}">
                    <a16:creationId xmlns:a16="http://schemas.microsoft.com/office/drawing/2014/main" id="{B99B51C0-2F71-2D4C-8D01-C4A3268E3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9" y="1105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5" name="Line 1263">
                <a:extLst>
                  <a:ext uri="{FF2B5EF4-FFF2-40B4-BE49-F238E27FC236}">
                    <a16:creationId xmlns:a16="http://schemas.microsoft.com/office/drawing/2014/main" id="{C63C7C09-2F97-1647-906E-7B0C5463C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9" y="110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6" name="Line 1264">
                <a:extLst>
                  <a:ext uri="{FF2B5EF4-FFF2-40B4-BE49-F238E27FC236}">
                    <a16:creationId xmlns:a16="http://schemas.microsoft.com/office/drawing/2014/main" id="{57E264DC-3E9F-5B47-A08B-DF70CF7F5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9" y="1099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7" name="Line 1265">
                <a:extLst>
                  <a:ext uri="{FF2B5EF4-FFF2-40B4-BE49-F238E27FC236}">
                    <a16:creationId xmlns:a16="http://schemas.microsoft.com/office/drawing/2014/main" id="{3ADC23F3-6220-F24E-BF0C-182A8F53F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9" y="1094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8" name="Freeform 1266">
                <a:extLst>
                  <a:ext uri="{FF2B5EF4-FFF2-40B4-BE49-F238E27FC236}">
                    <a16:creationId xmlns:a16="http://schemas.microsoft.com/office/drawing/2014/main" id="{AD485FF8-F26F-9247-B6EB-EDEF38D98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1088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9" name="Line 1267">
                <a:extLst>
                  <a:ext uri="{FF2B5EF4-FFF2-40B4-BE49-F238E27FC236}">
                    <a16:creationId xmlns:a16="http://schemas.microsoft.com/office/drawing/2014/main" id="{E8742FF4-1C8F-3343-A2C4-433D84442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" y="108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0" name="Freeform 1268">
                <a:extLst>
                  <a:ext uri="{FF2B5EF4-FFF2-40B4-BE49-F238E27FC236}">
                    <a16:creationId xmlns:a16="http://schemas.microsoft.com/office/drawing/2014/main" id="{E5382F9F-08D2-2D44-9B14-13BF8CA9D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1077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6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1" name="Line 1269">
                <a:extLst>
                  <a:ext uri="{FF2B5EF4-FFF2-40B4-BE49-F238E27FC236}">
                    <a16:creationId xmlns:a16="http://schemas.microsoft.com/office/drawing/2014/main" id="{08E536C3-D2E8-8B49-9488-2E42E44C1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" y="1077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2" name="Freeform 1270">
                <a:extLst>
                  <a:ext uri="{FF2B5EF4-FFF2-40B4-BE49-F238E27FC236}">
                    <a16:creationId xmlns:a16="http://schemas.microsoft.com/office/drawing/2014/main" id="{1428E8DA-7E65-FD4E-8E1F-E27590B87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1072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5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3" name="Line 1271">
                <a:extLst>
                  <a:ext uri="{FF2B5EF4-FFF2-40B4-BE49-F238E27FC236}">
                    <a16:creationId xmlns:a16="http://schemas.microsoft.com/office/drawing/2014/main" id="{DC4145A0-4497-D94C-8567-5930CD860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4" y="1066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4" name="Freeform 1272">
                <a:extLst>
                  <a:ext uri="{FF2B5EF4-FFF2-40B4-BE49-F238E27FC236}">
                    <a16:creationId xmlns:a16="http://schemas.microsoft.com/office/drawing/2014/main" id="{72B16E05-1B60-F14A-A172-C4FD39CC3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1055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6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5" name="Line 1273">
                <a:extLst>
                  <a:ext uri="{FF2B5EF4-FFF2-40B4-BE49-F238E27FC236}">
                    <a16:creationId xmlns:a16="http://schemas.microsoft.com/office/drawing/2014/main" id="{6514B8A5-2DC6-9E45-B822-B946D6EEA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105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6" name="Line 1274">
                <a:extLst>
                  <a:ext uri="{FF2B5EF4-FFF2-40B4-BE49-F238E27FC236}">
                    <a16:creationId xmlns:a16="http://schemas.microsoft.com/office/drawing/2014/main" id="{D6F6565D-4CB5-7C4A-9B8B-34D1803DC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4" y="1050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7" name="Freeform 1275">
                <a:extLst>
                  <a:ext uri="{FF2B5EF4-FFF2-40B4-BE49-F238E27FC236}">
                    <a16:creationId xmlns:a16="http://schemas.microsoft.com/office/drawing/2014/main" id="{895C498B-602C-7D48-A2CF-93FC8A466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1044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" name="Line 1276">
                <a:extLst>
                  <a:ext uri="{FF2B5EF4-FFF2-40B4-BE49-F238E27FC236}">
                    <a16:creationId xmlns:a16="http://schemas.microsoft.com/office/drawing/2014/main" id="{CCC71823-00F0-2F44-8802-733A3C8AB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1" y="103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9" name="Line 1277">
                <a:extLst>
                  <a:ext uri="{FF2B5EF4-FFF2-40B4-BE49-F238E27FC236}">
                    <a16:creationId xmlns:a16="http://schemas.microsoft.com/office/drawing/2014/main" id="{BA034955-BA55-504C-A98B-776AFC029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1" y="1028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0" name="Line 1278">
                <a:extLst>
                  <a:ext uri="{FF2B5EF4-FFF2-40B4-BE49-F238E27FC236}">
                    <a16:creationId xmlns:a16="http://schemas.microsoft.com/office/drawing/2014/main" id="{5BB02DE2-BEE8-BC4C-8336-40DD534BF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1" y="1017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1" name="Freeform 1279">
                <a:extLst>
                  <a:ext uri="{FF2B5EF4-FFF2-40B4-BE49-F238E27FC236}">
                    <a16:creationId xmlns:a16="http://schemas.microsoft.com/office/drawing/2014/main" id="{08475AF6-BEEC-7141-9E5E-ECDBAF73A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1012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2" name="Line 1280">
                <a:extLst>
                  <a:ext uri="{FF2B5EF4-FFF2-40B4-BE49-F238E27FC236}">
                    <a16:creationId xmlns:a16="http://schemas.microsoft.com/office/drawing/2014/main" id="{91FB391C-DDAB-BE4E-8ECE-0DF5776CC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" y="1001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3" name="Line 1281">
                <a:extLst>
                  <a:ext uri="{FF2B5EF4-FFF2-40B4-BE49-F238E27FC236}">
                    <a16:creationId xmlns:a16="http://schemas.microsoft.com/office/drawing/2014/main" id="{798319BE-C616-314E-AA64-2D0AEC764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" y="995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4" name="Line 1282">
                <a:extLst>
                  <a:ext uri="{FF2B5EF4-FFF2-40B4-BE49-F238E27FC236}">
                    <a16:creationId xmlns:a16="http://schemas.microsoft.com/office/drawing/2014/main" id="{E56A9744-9F46-154C-A6D7-DCC888AC6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" y="984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5" name="Line 1283">
                <a:extLst>
                  <a:ext uri="{FF2B5EF4-FFF2-40B4-BE49-F238E27FC236}">
                    <a16:creationId xmlns:a16="http://schemas.microsoft.com/office/drawing/2014/main" id="{136AA288-D72E-654E-B0DB-B000F8118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" y="968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6" name="Freeform 1284">
                <a:extLst>
                  <a:ext uri="{FF2B5EF4-FFF2-40B4-BE49-F238E27FC236}">
                    <a16:creationId xmlns:a16="http://schemas.microsoft.com/office/drawing/2014/main" id="{9AEEACAA-FC97-7E4B-A555-CF168366C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" y="95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1 h 17"/>
                  <a:gd name="T4" fmla="*/ 8 w 8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17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7" name="Line 1285">
                <a:extLst>
                  <a:ext uri="{FF2B5EF4-FFF2-40B4-BE49-F238E27FC236}">
                    <a16:creationId xmlns:a16="http://schemas.microsoft.com/office/drawing/2014/main" id="{B11DCD3F-AFE8-0644-8052-B9271687C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6" y="930"/>
                <a:ext cx="1" cy="2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8" name="Line 1286">
                <a:extLst>
                  <a:ext uri="{FF2B5EF4-FFF2-40B4-BE49-F238E27FC236}">
                    <a16:creationId xmlns:a16="http://schemas.microsoft.com/office/drawing/2014/main" id="{BFF74ACF-32F2-D447-BE10-9E194E507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6" y="908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9" name="Line 1287">
                <a:extLst>
                  <a:ext uri="{FF2B5EF4-FFF2-40B4-BE49-F238E27FC236}">
                    <a16:creationId xmlns:a16="http://schemas.microsoft.com/office/drawing/2014/main" id="{EC6DBDCB-A9E5-6F48-B74E-B57ADB21C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6" y="886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0" name="Freeform 1288">
                <a:extLst>
                  <a:ext uri="{FF2B5EF4-FFF2-40B4-BE49-F238E27FC236}">
                    <a16:creationId xmlns:a16="http://schemas.microsoft.com/office/drawing/2014/main" id="{98A1A227-A283-C642-8F46-4B1FF81B3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" y="864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0 w 7"/>
                  <a:gd name="T3" fmla="*/ 11 h 22"/>
                  <a:gd name="T4" fmla="*/ 7 w 7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22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1" name="Line 1289">
                <a:extLst>
                  <a:ext uri="{FF2B5EF4-FFF2-40B4-BE49-F238E27FC236}">
                    <a16:creationId xmlns:a16="http://schemas.microsoft.com/office/drawing/2014/main" id="{C2935568-EE44-7941-BE3C-532D60438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3" y="842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2" name="Line 1290">
                <a:extLst>
                  <a:ext uri="{FF2B5EF4-FFF2-40B4-BE49-F238E27FC236}">
                    <a16:creationId xmlns:a16="http://schemas.microsoft.com/office/drawing/2014/main" id="{B6D36188-CE50-BD4C-BE4E-03A97C514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3" y="815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3" name="Line 1291">
                <a:extLst>
                  <a:ext uri="{FF2B5EF4-FFF2-40B4-BE49-F238E27FC236}">
                    <a16:creationId xmlns:a16="http://schemas.microsoft.com/office/drawing/2014/main" id="{5D598ADC-AAC2-C94A-8346-6EF7437B5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3" y="793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4" name="Freeform 1292">
                <a:extLst>
                  <a:ext uri="{FF2B5EF4-FFF2-40B4-BE49-F238E27FC236}">
                    <a16:creationId xmlns:a16="http://schemas.microsoft.com/office/drawing/2014/main" id="{3A06BC85-B55A-1742-BCD9-AE5425798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771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5" name="Freeform 1293">
                <a:extLst>
                  <a:ext uri="{FF2B5EF4-FFF2-40B4-BE49-F238E27FC236}">
                    <a16:creationId xmlns:a16="http://schemas.microsoft.com/office/drawing/2014/main" id="{7513BCD5-B00A-D84D-80EB-1E38D3C73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738"/>
                <a:ext cx="7" cy="33"/>
              </a:xfrm>
              <a:custGeom>
                <a:avLst/>
                <a:gdLst>
                  <a:gd name="T0" fmla="*/ 0 w 7"/>
                  <a:gd name="T1" fmla="*/ 33 h 33"/>
                  <a:gd name="T2" fmla="*/ 0 w 7"/>
                  <a:gd name="T3" fmla="*/ 17 h 33"/>
                  <a:gd name="T4" fmla="*/ 7 w 7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3"/>
                  <a:gd name="T11" fmla="*/ 7 w 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3">
                    <a:moveTo>
                      <a:pt x="0" y="33"/>
                    </a:moveTo>
                    <a:lnTo>
                      <a:pt x="0" y="17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6" name="Freeform 1294">
                <a:extLst>
                  <a:ext uri="{FF2B5EF4-FFF2-40B4-BE49-F238E27FC236}">
                    <a16:creationId xmlns:a16="http://schemas.microsoft.com/office/drawing/2014/main" id="{0B0E89C5-054C-404D-A146-AC26C2859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" y="716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7" name="Line 1295">
                <a:extLst>
                  <a:ext uri="{FF2B5EF4-FFF2-40B4-BE49-F238E27FC236}">
                    <a16:creationId xmlns:a16="http://schemas.microsoft.com/office/drawing/2014/main" id="{CB9FD480-F9F9-D84C-9342-61F27004C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0" y="689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8" name="Line 1296">
                <a:extLst>
                  <a:ext uri="{FF2B5EF4-FFF2-40B4-BE49-F238E27FC236}">
                    <a16:creationId xmlns:a16="http://schemas.microsoft.com/office/drawing/2014/main" id="{CCF63C4E-3349-DF45-B165-F66BC3791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0" y="667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9" name="Freeform 1297">
                <a:extLst>
                  <a:ext uri="{FF2B5EF4-FFF2-40B4-BE49-F238E27FC236}">
                    <a16:creationId xmlns:a16="http://schemas.microsoft.com/office/drawing/2014/main" id="{7D14BCE6-14E5-B149-98EB-737AD7EDC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" y="640"/>
                <a:ext cx="8" cy="27"/>
              </a:xfrm>
              <a:custGeom>
                <a:avLst/>
                <a:gdLst>
                  <a:gd name="T0" fmla="*/ 0 w 8"/>
                  <a:gd name="T1" fmla="*/ 27 h 27"/>
                  <a:gd name="T2" fmla="*/ 0 w 8"/>
                  <a:gd name="T3" fmla="*/ 11 h 27"/>
                  <a:gd name="T4" fmla="*/ 8 w 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7"/>
                  <a:gd name="T11" fmla="*/ 8 w 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7">
                    <a:moveTo>
                      <a:pt x="0" y="27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0" name="Freeform 1298">
                <a:extLst>
                  <a:ext uri="{FF2B5EF4-FFF2-40B4-BE49-F238E27FC236}">
                    <a16:creationId xmlns:a16="http://schemas.microsoft.com/office/drawing/2014/main" id="{93EAC94B-B37A-2840-9040-003F6B0B1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618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1" name="Freeform 1299">
                <a:extLst>
                  <a:ext uri="{FF2B5EF4-FFF2-40B4-BE49-F238E27FC236}">
                    <a16:creationId xmlns:a16="http://schemas.microsoft.com/office/drawing/2014/main" id="{53A565E4-DD73-3A4D-BF69-3954BFC56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585"/>
                <a:ext cx="1" cy="33"/>
              </a:xfrm>
              <a:custGeom>
                <a:avLst/>
                <a:gdLst>
                  <a:gd name="T0" fmla="*/ 0 w 1"/>
                  <a:gd name="T1" fmla="*/ 33 h 33"/>
                  <a:gd name="T2" fmla="*/ 0 w 1"/>
                  <a:gd name="T3" fmla="*/ 17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33"/>
                    </a:move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2" name="Line 1300">
                <a:extLst>
                  <a:ext uri="{FF2B5EF4-FFF2-40B4-BE49-F238E27FC236}">
                    <a16:creationId xmlns:a16="http://schemas.microsoft.com/office/drawing/2014/main" id="{F25FD173-E186-ED47-937D-5A10FCA4F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8" y="558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3" name="Line 1301">
                <a:extLst>
                  <a:ext uri="{FF2B5EF4-FFF2-40B4-BE49-F238E27FC236}">
                    <a16:creationId xmlns:a16="http://schemas.microsoft.com/office/drawing/2014/main" id="{C3E002A7-970A-9B47-AA69-F3EBEC801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8" y="536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4" name="Freeform 1302">
                <a:extLst>
                  <a:ext uri="{FF2B5EF4-FFF2-40B4-BE49-F238E27FC236}">
                    <a16:creationId xmlns:a16="http://schemas.microsoft.com/office/drawing/2014/main" id="{DE03EFC0-70A6-454D-B8CE-3F3ADD0FF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509"/>
                <a:ext cx="7" cy="27"/>
              </a:xfrm>
              <a:custGeom>
                <a:avLst/>
                <a:gdLst>
                  <a:gd name="T0" fmla="*/ 0 w 7"/>
                  <a:gd name="T1" fmla="*/ 27 h 27"/>
                  <a:gd name="T2" fmla="*/ 0 w 7"/>
                  <a:gd name="T3" fmla="*/ 10 h 27"/>
                  <a:gd name="T4" fmla="*/ 7 w 7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27"/>
                    </a:moveTo>
                    <a:lnTo>
                      <a:pt x="0" y="1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5" name="Line 1303">
                <a:extLst>
                  <a:ext uri="{FF2B5EF4-FFF2-40B4-BE49-F238E27FC236}">
                    <a16:creationId xmlns:a16="http://schemas.microsoft.com/office/drawing/2014/main" id="{F11D70CF-F87C-8A49-AE94-C74891D8A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5" y="487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6" name="Line 1304">
                <a:extLst>
                  <a:ext uri="{FF2B5EF4-FFF2-40B4-BE49-F238E27FC236}">
                    <a16:creationId xmlns:a16="http://schemas.microsoft.com/office/drawing/2014/main" id="{BF613F20-0BF1-B642-95B8-0EBF20CC8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5" y="470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7" name="Line 1305">
                <a:extLst>
                  <a:ext uri="{FF2B5EF4-FFF2-40B4-BE49-F238E27FC236}">
                    <a16:creationId xmlns:a16="http://schemas.microsoft.com/office/drawing/2014/main" id="{E598D248-B193-FC47-BC05-E2F638A5F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5" y="454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8" name="Freeform 1306">
                <a:extLst>
                  <a:ext uri="{FF2B5EF4-FFF2-40B4-BE49-F238E27FC236}">
                    <a16:creationId xmlns:a16="http://schemas.microsoft.com/office/drawing/2014/main" id="{3415E100-15F5-1648-9B7E-AB58B44CF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437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0 w 7"/>
                  <a:gd name="T3" fmla="*/ 6 h 17"/>
                  <a:gd name="T4" fmla="*/ 7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9" name="Line 1307">
                <a:extLst>
                  <a:ext uri="{FF2B5EF4-FFF2-40B4-BE49-F238E27FC236}">
                    <a16:creationId xmlns:a16="http://schemas.microsoft.com/office/drawing/2014/main" id="{68D4D672-1D49-4140-9364-FA9A13684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2" y="427"/>
                <a:ext cx="1" cy="1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0" name="Freeform 1308">
                <a:extLst>
                  <a:ext uri="{FF2B5EF4-FFF2-40B4-BE49-F238E27FC236}">
                    <a16:creationId xmlns:a16="http://schemas.microsoft.com/office/drawing/2014/main" id="{FC1DBA0C-8472-034D-85D7-B6AB6948C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" y="410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6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1" name="Line 1309">
                <a:extLst>
                  <a:ext uri="{FF2B5EF4-FFF2-40B4-BE49-F238E27FC236}">
                    <a16:creationId xmlns:a16="http://schemas.microsoft.com/office/drawing/2014/main" id="{19EF3CCF-ACFA-3749-AC16-B05F56C06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2" y="399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2" name="Freeform 1310">
                <a:extLst>
                  <a:ext uri="{FF2B5EF4-FFF2-40B4-BE49-F238E27FC236}">
                    <a16:creationId xmlns:a16="http://schemas.microsoft.com/office/drawing/2014/main" id="{1CA87AD3-A46F-F444-B59E-1AD7529CE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" y="383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5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3" name="Freeform 1311">
                <a:extLst>
                  <a:ext uri="{FF2B5EF4-FFF2-40B4-BE49-F238E27FC236}">
                    <a16:creationId xmlns:a16="http://schemas.microsoft.com/office/drawing/2014/main" id="{76377B66-149E-7E40-A70C-55EB43EBE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" y="372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5 h 11"/>
                  <a:gd name="T4" fmla="*/ 8 w 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11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4" name="Line 1312">
                <a:extLst>
                  <a:ext uri="{FF2B5EF4-FFF2-40B4-BE49-F238E27FC236}">
                    <a16:creationId xmlns:a16="http://schemas.microsoft.com/office/drawing/2014/main" id="{DE180DE9-8966-1348-97B2-03D40BC8F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0" y="361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5" name="Line 1313">
                <a:extLst>
                  <a:ext uri="{FF2B5EF4-FFF2-40B4-BE49-F238E27FC236}">
                    <a16:creationId xmlns:a16="http://schemas.microsoft.com/office/drawing/2014/main" id="{FCDD2939-3492-A349-BFD5-7B4F63AB3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0" y="35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6" name="Line 1314">
                <a:extLst>
                  <a:ext uri="{FF2B5EF4-FFF2-40B4-BE49-F238E27FC236}">
                    <a16:creationId xmlns:a16="http://schemas.microsoft.com/office/drawing/2014/main" id="{60C1FF8A-EC8C-1E4A-8352-9695AC4A0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0" y="339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7" name="Freeform 1315">
                <a:extLst>
                  <a:ext uri="{FF2B5EF4-FFF2-40B4-BE49-F238E27FC236}">
                    <a16:creationId xmlns:a16="http://schemas.microsoft.com/office/drawing/2014/main" id="{FE3A37C7-4BAA-D14B-9F66-CBDC45F34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328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6 h 11"/>
                  <a:gd name="T4" fmla="*/ 7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11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8" name="Line 1316">
                <a:extLst>
                  <a:ext uri="{FF2B5EF4-FFF2-40B4-BE49-F238E27FC236}">
                    <a16:creationId xmlns:a16="http://schemas.microsoft.com/office/drawing/2014/main" id="{D22C39AC-C84D-6E4E-8EB1-AA73C2ADB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7" y="317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9" name="Line 1317">
                <a:extLst>
                  <a:ext uri="{FF2B5EF4-FFF2-40B4-BE49-F238E27FC236}">
                    <a16:creationId xmlns:a16="http://schemas.microsoft.com/office/drawing/2014/main" id="{A0FDA55E-BA81-644C-AA6F-1E1816434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7" y="312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0" name="Line 1318">
                <a:extLst>
                  <a:ext uri="{FF2B5EF4-FFF2-40B4-BE49-F238E27FC236}">
                    <a16:creationId xmlns:a16="http://schemas.microsoft.com/office/drawing/2014/main" id="{7C3BF733-00D5-D146-B82F-7AF2125AB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7" y="306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1" name="Line 1319">
                <a:extLst>
                  <a:ext uri="{FF2B5EF4-FFF2-40B4-BE49-F238E27FC236}">
                    <a16:creationId xmlns:a16="http://schemas.microsoft.com/office/drawing/2014/main" id="{B3F3F8BF-CA6E-7145-911D-1D0967D59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7" y="295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2" name="Freeform 1320">
                <a:extLst>
                  <a:ext uri="{FF2B5EF4-FFF2-40B4-BE49-F238E27FC236}">
                    <a16:creationId xmlns:a16="http://schemas.microsoft.com/office/drawing/2014/main" id="{68CD936B-CB3E-964B-BA85-31DD0FA66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" y="290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3" name="Line 1321">
                <a:extLst>
                  <a:ext uri="{FF2B5EF4-FFF2-40B4-BE49-F238E27FC236}">
                    <a16:creationId xmlns:a16="http://schemas.microsoft.com/office/drawing/2014/main" id="{3FD55166-183B-7C49-80E5-C39F92FCC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" y="29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4" name="Freeform 1322">
                <a:extLst>
                  <a:ext uri="{FF2B5EF4-FFF2-40B4-BE49-F238E27FC236}">
                    <a16:creationId xmlns:a16="http://schemas.microsoft.com/office/drawing/2014/main" id="{6235F543-B139-354C-B685-6136F635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" y="284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5" name="Line 1323">
                <a:extLst>
                  <a:ext uri="{FF2B5EF4-FFF2-40B4-BE49-F238E27FC236}">
                    <a16:creationId xmlns:a16="http://schemas.microsoft.com/office/drawing/2014/main" id="{15158A9D-A496-BE42-B30B-285ED252B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" y="28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6" name="Freeform 1324">
                <a:extLst>
                  <a:ext uri="{FF2B5EF4-FFF2-40B4-BE49-F238E27FC236}">
                    <a16:creationId xmlns:a16="http://schemas.microsoft.com/office/drawing/2014/main" id="{5B0C62A4-2ADC-F048-8B05-84773ECF4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" y="28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7" name="Line 1325">
                <a:extLst>
                  <a:ext uri="{FF2B5EF4-FFF2-40B4-BE49-F238E27FC236}">
                    <a16:creationId xmlns:a16="http://schemas.microsoft.com/office/drawing/2014/main" id="{4493EAED-1516-B94C-B0FB-9839C3CF3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28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8" name="Line 1326">
                <a:extLst>
                  <a:ext uri="{FF2B5EF4-FFF2-40B4-BE49-F238E27FC236}">
                    <a16:creationId xmlns:a16="http://schemas.microsoft.com/office/drawing/2014/main" id="{644CC96C-237C-8648-97D5-160EC4C31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28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9" name="Freeform 1327">
                <a:extLst>
                  <a:ext uri="{FF2B5EF4-FFF2-40B4-BE49-F238E27FC236}">
                    <a16:creationId xmlns:a16="http://schemas.microsoft.com/office/drawing/2014/main" id="{1CBE28D1-5BA9-0643-9DD2-9FADD54BB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2" y="28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0" name="Line 1328">
                <a:extLst>
                  <a:ext uri="{FF2B5EF4-FFF2-40B4-BE49-F238E27FC236}">
                    <a16:creationId xmlns:a16="http://schemas.microsoft.com/office/drawing/2014/main" id="{62516D56-A98E-D048-ADB4-881093242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29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1" name="Freeform 1329">
                <a:extLst>
                  <a:ext uri="{FF2B5EF4-FFF2-40B4-BE49-F238E27FC236}">
                    <a16:creationId xmlns:a16="http://schemas.microsoft.com/office/drawing/2014/main" id="{6A8380CA-1D13-E548-BF49-61CC1CE77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2" y="290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2" name="Line 1330">
                <a:extLst>
                  <a:ext uri="{FF2B5EF4-FFF2-40B4-BE49-F238E27FC236}">
                    <a16:creationId xmlns:a16="http://schemas.microsoft.com/office/drawing/2014/main" id="{96507F46-D2E4-3F48-9715-00260DC49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9" y="295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3" name="Line 1331">
                <a:extLst>
                  <a:ext uri="{FF2B5EF4-FFF2-40B4-BE49-F238E27FC236}">
                    <a16:creationId xmlns:a16="http://schemas.microsoft.com/office/drawing/2014/main" id="{A289F428-AF3D-1C43-A2C5-18C4FC3C3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9" y="306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4" name="Line 1332">
                <a:extLst>
                  <a:ext uri="{FF2B5EF4-FFF2-40B4-BE49-F238E27FC236}">
                    <a16:creationId xmlns:a16="http://schemas.microsoft.com/office/drawing/2014/main" id="{2CE0C5EA-E7CD-9C48-A07C-96D46ADD4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9" y="317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5" name="Freeform 1333">
                <a:extLst>
                  <a:ext uri="{FF2B5EF4-FFF2-40B4-BE49-F238E27FC236}">
                    <a16:creationId xmlns:a16="http://schemas.microsoft.com/office/drawing/2014/main" id="{F84F6299-1045-F54C-8296-84A502A77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" y="32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5 h 11"/>
                  <a:gd name="T4" fmla="*/ 8 w 8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0"/>
                    </a:moveTo>
                    <a:lnTo>
                      <a:pt x="0" y="5"/>
                    </a:lnTo>
                    <a:lnTo>
                      <a:pt x="8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6" name="Line 1334">
                <a:extLst>
                  <a:ext uri="{FF2B5EF4-FFF2-40B4-BE49-F238E27FC236}">
                    <a16:creationId xmlns:a16="http://schemas.microsoft.com/office/drawing/2014/main" id="{63C5AAF9-D4DC-B04D-B281-3E0C6947E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7" y="334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7" name="Line 1335">
                <a:extLst>
                  <a:ext uri="{FF2B5EF4-FFF2-40B4-BE49-F238E27FC236}">
                    <a16:creationId xmlns:a16="http://schemas.microsoft.com/office/drawing/2014/main" id="{EF82FF12-0965-BC4C-85AC-42BE87AAC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7" y="350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8" name="Freeform 1336">
                <a:extLst>
                  <a:ext uri="{FF2B5EF4-FFF2-40B4-BE49-F238E27FC236}">
                    <a16:creationId xmlns:a16="http://schemas.microsoft.com/office/drawing/2014/main" id="{9AA19F9E-A967-E549-8C89-91829EA99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366"/>
                <a:ext cx="1" cy="22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11 h 22"/>
                  <a:gd name="T4" fmla="*/ 0 w 1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0"/>
                    </a:move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9" name="Freeform 1337">
                <a:extLst>
                  <a:ext uri="{FF2B5EF4-FFF2-40B4-BE49-F238E27FC236}">
                    <a16:creationId xmlns:a16="http://schemas.microsoft.com/office/drawing/2014/main" id="{9C1676AB-1436-5740-ACEE-7D840BC4E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388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0" name="Freeform 1338">
                <a:extLst>
                  <a:ext uri="{FF2B5EF4-FFF2-40B4-BE49-F238E27FC236}">
                    <a16:creationId xmlns:a16="http://schemas.microsoft.com/office/drawing/2014/main" id="{7C4AC1A9-6236-B546-B304-6D0B3FF1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399"/>
                <a:ext cx="7" cy="17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6 h 17"/>
                  <a:gd name="T4" fmla="*/ 7 w 7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0"/>
                    </a:moveTo>
                    <a:lnTo>
                      <a:pt x="0" y="6"/>
                    </a:lnTo>
                    <a:lnTo>
                      <a:pt x="7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1" name="Freeform 1339">
                <a:extLst>
                  <a:ext uri="{FF2B5EF4-FFF2-40B4-BE49-F238E27FC236}">
                    <a16:creationId xmlns:a16="http://schemas.microsoft.com/office/drawing/2014/main" id="{C2755219-F1BE-AE48-B415-A5BB21282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416"/>
                <a:ext cx="1" cy="21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1 h 21"/>
                  <a:gd name="T4" fmla="*/ 0 w 1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2" name="Line 1340">
                <a:extLst>
                  <a:ext uri="{FF2B5EF4-FFF2-40B4-BE49-F238E27FC236}">
                    <a16:creationId xmlns:a16="http://schemas.microsoft.com/office/drawing/2014/main" id="{443A8E70-359E-4A4E-83AC-69876C28F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4" y="437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3" name="Line 1341">
                <a:extLst>
                  <a:ext uri="{FF2B5EF4-FFF2-40B4-BE49-F238E27FC236}">
                    <a16:creationId xmlns:a16="http://schemas.microsoft.com/office/drawing/2014/main" id="{ABC7A18E-6E92-8642-919B-A71485547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4" y="454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4" name="Freeform 1342">
                <a:extLst>
                  <a:ext uri="{FF2B5EF4-FFF2-40B4-BE49-F238E27FC236}">
                    <a16:creationId xmlns:a16="http://schemas.microsoft.com/office/drawing/2014/main" id="{4039B698-5771-024F-A5E7-B3AEB2E60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476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5" name="Freeform 1343">
                <a:extLst>
                  <a:ext uri="{FF2B5EF4-FFF2-40B4-BE49-F238E27FC236}">
                    <a16:creationId xmlns:a16="http://schemas.microsoft.com/office/drawing/2014/main" id="{B167680E-728A-9E49-ADD4-551C1B15D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498"/>
                <a:ext cx="1" cy="27"/>
              </a:xfrm>
              <a:custGeom>
                <a:avLst/>
                <a:gdLst>
                  <a:gd name="T0" fmla="*/ 0 w 1"/>
                  <a:gd name="T1" fmla="*/ 0 h 27"/>
                  <a:gd name="T2" fmla="*/ 0 w 1"/>
                  <a:gd name="T3" fmla="*/ 16 h 27"/>
                  <a:gd name="T4" fmla="*/ 0 w 1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"/>
                  <a:gd name="T11" fmla="*/ 1 w 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">
                    <a:moveTo>
                      <a:pt x="0" y="0"/>
                    </a:moveTo>
                    <a:lnTo>
                      <a:pt x="0" y="16"/>
                    </a:lnTo>
                    <a:lnTo>
                      <a:pt x="0" y="2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6" name="Freeform 1344">
                <a:extLst>
                  <a:ext uri="{FF2B5EF4-FFF2-40B4-BE49-F238E27FC236}">
                    <a16:creationId xmlns:a16="http://schemas.microsoft.com/office/drawing/2014/main" id="{435EC9EF-2AFC-2D43-AC6D-13ED509B3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525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11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7" name="Line 1345">
                <a:extLst>
                  <a:ext uri="{FF2B5EF4-FFF2-40B4-BE49-F238E27FC236}">
                    <a16:creationId xmlns:a16="http://schemas.microsoft.com/office/drawing/2014/main" id="{2C0E7A24-6843-7E4D-913B-78C21EF39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1" y="541"/>
                <a:ext cx="1" cy="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8" name="Line 1346">
                <a:extLst>
                  <a:ext uri="{FF2B5EF4-FFF2-40B4-BE49-F238E27FC236}">
                    <a16:creationId xmlns:a16="http://schemas.microsoft.com/office/drawing/2014/main" id="{CA12231B-C738-8E4A-B6A3-74D3E188E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1" y="558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9" name="Freeform 1347">
                <a:extLst>
                  <a:ext uri="{FF2B5EF4-FFF2-40B4-BE49-F238E27FC236}">
                    <a16:creationId xmlns:a16="http://schemas.microsoft.com/office/drawing/2014/main" id="{D8A2DF36-122E-9643-9585-AC8CA448A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574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0 w 8"/>
                  <a:gd name="T3" fmla="*/ 6 h 17"/>
                  <a:gd name="T4" fmla="*/ 8 w 8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0"/>
                    </a:moveTo>
                    <a:lnTo>
                      <a:pt x="0" y="6"/>
                    </a:lnTo>
                    <a:lnTo>
                      <a:pt x="8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0" name="Line 1348">
                <a:extLst>
                  <a:ext uri="{FF2B5EF4-FFF2-40B4-BE49-F238E27FC236}">
                    <a16:creationId xmlns:a16="http://schemas.microsoft.com/office/drawing/2014/main" id="{51ED1E8A-34D6-404F-A283-C0CD6146C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9" y="591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1" name="Line 1349">
                <a:extLst>
                  <a:ext uri="{FF2B5EF4-FFF2-40B4-BE49-F238E27FC236}">
                    <a16:creationId xmlns:a16="http://schemas.microsoft.com/office/drawing/2014/main" id="{0837D626-A471-C147-95A2-04DE20B00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9" y="607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2" name="Line 1350">
                <a:extLst>
                  <a:ext uri="{FF2B5EF4-FFF2-40B4-BE49-F238E27FC236}">
                    <a16:creationId xmlns:a16="http://schemas.microsoft.com/office/drawing/2014/main" id="{D258D2B3-AA61-C14E-8753-5A1BCD069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9" y="62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3" name="Freeform 1351">
                <a:extLst>
                  <a:ext uri="{FF2B5EF4-FFF2-40B4-BE49-F238E27FC236}">
                    <a16:creationId xmlns:a16="http://schemas.microsoft.com/office/drawing/2014/main" id="{4539C34A-A347-C047-A707-31E1FE7CA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" y="634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6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6"/>
                    </a:lnTo>
                    <a:lnTo>
                      <a:pt x="0" y="1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4" name="Freeform 1352">
                <a:extLst>
                  <a:ext uri="{FF2B5EF4-FFF2-40B4-BE49-F238E27FC236}">
                    <a16:creationId xmlns:a16="http://schemas.microsoft.com/office/drawing/2014/main" id="{A2F9F269-AE49-954E-81FF-4CC39847E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" y="651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5" name="Line 1353">
                <a:extLst>
                  <a:ext uri="{FF2B5EF4-FFF2-40B4-BE49-F238E27FC236}">
                    <a16:creationId xmlns:a16="http://schemas.microsoft.com/office/drawing/2014/main" id="{176053FD-AD3C-9740-A7B3-FEBE59791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662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6" name="Line 1354">
                <a:extLst>
                  <a:ext uri="{FF2B5EF4-FFF2-40B4-BE49-F238E27FC236}">
                    <a16:creationId xmlns:a16="http://schemas.microsoft.com/office/drawing/2014/main" id="{FAFAB4F3-CBE3-ED40-9389-02AD73088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673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7" name="Line 1355">
                <a:extLst>
                  <a:ext uri="{FF2B5EF4-FFF2-40B4-BE49-F238E27FC236}">
                    <a16:creationId xmlns:a16="http://schemas.microsoft.com/office/drawing/2014/main" id="{5B7FEB75-DA1A-F747-B656-AC74CF506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684"/>
                <a:ext cx="1" cy="1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8" name="Freeform 1356">
                <a:extLst>
                  <a:ext uri="{FF2B5EF4-FFF2-40B4-BE49-F238E27FC236}">
                    <a16:creationId xmlns:a16="http://schemas.microsoft.com/office/drawing/2014/main" id="{94805B6F-72BB-4B49-9AA7-DE49E6240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" y="69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9" name="Line 1357">
                <a:extLst>
                  <a:ext uri="{FF2B5EF4-FFF2-40B4-BE49-F238E27FC236}">
                    <a16:creationId xmlns:a16="http://schemas.microsoft.com/office/drawing/2014/main" id="{D7310736-AF24-0542-9288-7A4FD40E2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700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0" name="Line 1358">
                <a:extLst>
                  <a:ext uri="{FF2B5EF4-FFF2-40B4-BE49-F238E27FC236}">
                    <a16:creationId xmlns:a16="http://schemas.microsoft.com/office/drawing/2014/main" id="{3CD83077-70B8-BA46-A355-CE2C24464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711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1" name="Line 1359">
                <a:extLst>
                  <a:ext uri="{FF2B5EF4-FFF2-40B4-BE49-F238E27FC236}">
                    <a16:creationId xmlns:a16="http://schemas.microsoft.com/office/drawing/2014/main" id="{1C4118DE-84B7-624D-BF6A-F88D9F4A0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722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2" name="Line 1360">
                <a:extLst>
                  <a:ext uri="{FF2B5EF4-FFF2-40B4-BE49-F238E27FC236}">
                    <a16:creationId xmlns:a16="http://schemas.microsoft.com/office/drawing/2014/main" id="{7BF96179-D79F-474B-BBA6-3000E5C57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727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3" name="Freeform 1361">
                <a:extLst>
                  <a:ext uri="{FF2B5EF4-FFF2-40B4-BE49-F238E27FC236}">
                    <a16:creationId xmlns:a16="http://schemas.microsoft.com/office/drawing/2014/main" id="{E9170FB9-6F1D-2E48-9C2F-B41B36322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733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5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5"/>
                    </a:lnTo>
                    <a:lnTo>
                      <a:pt x="8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4" name="Line 1362">
                <a:extLst>
                  <a:ext uri="{FF2B5EF4-FFF2-40B4-BE49-F238E27FC236}">
                    <a16:creationId xmlns:a16="http://schemas.microsoft.com/office/drawing/2014/main" id="{C631B2E3-EBD3-0A47-AD1C-6BDBEFE1D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1" y="73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5" name="Freeform 1363">
                <a:extLst>
                  <a:ext uri="{FF2B5EF4-FFF2-40B4-BE49-F238E27FC236}">
                    <a16:creationId xmlns:a16="http://schemas.microsoft.com/office/drawing/2014/main" id="{D1F4C96E-32D7-4748-A762-698943670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" y="738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6" name="Line 1364">
                <a:extLst>
                  <a:ext uri="{FF2B5EF4-FFF2-40B4-BE49-F238E27FC236}">
                    <a16:creationId xmlns:a16="http://schemas.microsoft.com/office/drawing/2014/main" id="{55F358D2-F12A-7546-AEFE-BBFBCA67B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1" y="74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7" name="Freeform 1365">
                <a:extLst>
                  <a:ext uri="{FF2B5EF4-FFF2-40B4-BE49-F238E27FC236}">
                    <a16:creationId xmlns:a16="http://schemas.microsoft.com/office/drawing/2014/main" id="{99BF6CDA-58E0-254D-9860-391CAB04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" y="744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8" name="Line 1366">
                <a:extLst>
                  <a:ext uri="{FF2B5EF4-FFF2-40B4-BE49-F238E27FC236}">
                    <a16:creationId xmlns:a16="http://schemas.microsoft.com/office/drawing/2014/main" id="{31532877-D2FF-2443-A32B-E3552EBD6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749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9" name="Line 1367">
                <a:extLst>
                  <a:ext uri="{FF2B5EF4-FFF2-40B4-BE49-F238E27FC236}">
                    <a16:creationId xmlns:a16="http://schemas.microsoft.com/office/drawing/2014/main" id="{F049C849-3F04-224C-934E-B39B8F07F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755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0" name="Line 1368">
                <a:extLst>
                  <a:ext uri="{FF2B5EF4-FFF2-40B4-BE49-F238E27FC236}">
                    <a16:creationId xmlns:a16="http://schemas.microsoft.com/office/drawing/2014/main" id="{A8453752-209F-0F45-8269-3C8A36D52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766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1" name="Line 1369">
                <a:extLst>
                  <a:ext uri="{FF2B5EF4-FFF2-40B4-BE49-F238E27FC236}">
                    <a16:creationId xmlns:a16="http://schemas.microsoft.com/office/drawing/2014/main" id="{6E9B3B0C-9429-F34B-88EE-D12677A97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77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2" name="Freeform 1370">
                <a:extLst>
                  <a:ext uri="{FF2B5EF4-FFF2-40B4-BE49-F238E27FC236}">
                    <a16:creationId xmlns:a16="http://schemas.microsoft.com/office/drawing/2014/main" id="{F388F2D1-A99F-2941-8961-05E8EF7E2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71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8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3" name="Line 1371">
                <a:extLst>
                  <a:ext uri="{FF2B5EF4-FFF2-40B4-BE49-F238E27FC236}">
                    <a16:creationId xmlns:a16="http://schemas.microsoft.com/office/drawing/2014/main" id="{ED145B84-6C48-A845-9A7F-75527BCD8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776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4" name="Line 1372">
                <a:extLst>
                  <a:ext uri="{FF2B5EF4-FFF2-40B4-BE49-F238E27FC236}">
                    <a16:creationId xmlns:a16="http://schemas.microsoft.com/office/drawing/2014/main" id="{5088940A-89D6-9E40-A4C8-91BC164AE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782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5" name="Line 1373">
                <a:extLst>
                  <a:ext uri="{FF2B5EF4-FFF2-40B4-BE49-F238E27FC236}">
                    <a16:creationId xmlns:a16="http://schemas.microsoft.com/office/drawing/2014/main" id="{9950212F-0599-C24D-9831-99AF0BC19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787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6" name="Freeform 1374">
                <a:extLst>
                  <a:ext uri="{FF2B5EF4-FFF2-40B4-BE49-F238E27FC236}">
                    <a16:creationId xmlns:a16="http://schemas.microsoft.com/office/drawing/2014/main" id="{BC62B973-00E9-0842-803E-5A1C26470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" y="79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7" name="Line 1375">
                <a:extLst>
                  <a:ext uri="{FF2B5EF4-FFF2-40B4-BE49-F238E27FC236}">
                    <a16:creationId xmlns:a16="http://schemas.microsoft.com/office/drawing/2014/main" id="{A6104C3F-318F-D845-B814-7261022A3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798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8" name="Freeform 1376">
                <a:extLst>
                  <a:ext uri="{FF2B5EF4-FFF2-40B4-BE49-F238E27FC236}">
                    <a16:creationId xmlns:a16="http://schemas.microsoft.com/office/drawing/2014/main" id="{B7FE8CD7-534C-E944-8AF6-E3D244312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" y="798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9" name="Line 1377">
                <a:extLst>
                  <a:ext uri="{FF2B5EF4-FFF2-40B4-BE49-F238E27FC236}">
                    <a16:creationId xmlns:a16="http://schemas.microsoft.com/office/drawing/2014/main" id="{BD250C44-60E8-FC4D-BEF7-5BA9DE747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804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0" name="Freeform 1378">
                <a:extLst>
                  <a:ext uri="{FF2B5EF4-FFF2-40B4-BE49-F238E27FC236}">
                    <a16:creationId xmlns:a16="http://schemas.microsoft.com/office/drawing/2014/main" id="{9045C325-300A-9149-9F85-721A5BFA7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" y="80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1" name="Freeform 1379">
                <a:extLst>
                  <a:ext uri="{FF2B5EF4-FFF2-40B4-BE49-F238E27FC236}">
                    <a16:creationId xmlns:a16="http://schemas.microsoft.com/office/drawing/2014/main" id="{A76C2D94-26F8-5040-8319-163D0A99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" y="80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2" name="Line 1380">
                <a:extLst>
                  <a:ext uri="{FF2B5EF4-FFF2-40B4-BE49-F238E27FC236}">
                    <a16:creationId xmlns:a16="http://schemas.microsoft.com/office/drawing/2014/main" id="{3ED0617F-006D-D04B-B724-60A1B662C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809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3" name="Line 1381">
                <a:extLst>
                  <a:ext uri="{FF2B5EF4-FFF2-40B4-BE49-F238E27FC236}">
                    <a16:creationId xmlns:a16="http://schemas.microsoft.com/office/drawing/2014/main" id="{B08320A8-4119-8D4A-A165-340C7A6C0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815"/>
                <a:ext cx="1" cy="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4" name="Line 1382">
                <a:extLst>
                  <a:ext uri="{FF2B5EF4-FFF2-40B4-BE49-F238E27FC236}">
                    <a16:creationId xmlns:a16="http://schemas.microsoft.com/office/drawing/2014/main" id="{861379D2-86EF-7147-987D-A4FF794A3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820"/>
                <a:ext cx="1" cy="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5" name="Freeform 1383">
                <a:extLst>
                  <a:ext uri="{FF2B5EF4-FFF2-40B4-BE49-F238E27FC236}">
                    <a16:creationId xmlns:a16="http://schemas.microsoft.com/office/drawing/2014/main" id="{9A2546D8-CB71-6249-8E38-34ACD67E6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" y="82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6" name="Freeform 1384">
                <a:extLst>
                  <a:ext uri="{FF2B5EF4-FFF2-40B4-BE49-F238E27FC236}">
                    <a16:creationId xmlns:a16="http://schemas.microsoft.com/office/drawing/2014/main" id="{7DF37702-F05C-A54F-8F1D-303A8C791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82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7" name="Line 1385">
                <a:extLst>
                  <a:ext uri="{FF2B5EF4-FFF2-40B4-BE49-F238E27FC236}">
                    <a16:creationId xmlns:a16="http://schemas.microsoft.com/office/drawing/2014/main" id="{95F17255-4CDB-8F42-852E-A66A6E1D7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8" y="831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8" name="Line 1386">
                <a:extLst>
                  <a:ext uri="{FF2B5EF4-FFF2-40B4-BE49-F238E27FC236}">
                    <a16:creationId xmlns:a16="http://schemas.microsoft.com/office/drawing/2014/main" id="{BD9B9035-645D-714F-AD96-969D2E46F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8" y="831"/>
                <a:ext cx="1" cy="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9" name="Freeform 1387">
                <a:extLst>
                  <a:ext uri="{FF2B5EF4-FFF2-40B4-BE49-F238E27FC236}">
                    <a16:creationId xmlns:a16="http://schemas.microsoft.com/office/drawing/2014/main" id="{F9269802-3227-194F-AEEF-3DD9B6586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842"/>
                <a:ext cx="1" cy="22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11 h 22"/>
                  <a:gd name="T4" fmla="*/ 0 w 1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0"/>
                    </a:move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0" name="Freeform 1388">
                <a:extLst>
                  <a:ext uri="{FF2B5EF4-FFF2-40B4-BE49-F238E27FC236}">
                    <a16:creationId xmlns:a16="http://schemas.microsoft.com/office/drawing/2014/main" id="{44BFF526-5EE4-EA4C-8098-DF042273C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864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1" name="Line 1389">
                <a:extLst>
                  <a:ext uri="{FF2B5EF4-FFF2-40B4-BE49-F238E27FC236}">
                    <a16:creationId xmlns:a16="http://schemas.microsoft.com/office/drawing/2014/main" id="{2A403443-882A-3A4F-A50B-2D6A19AFE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886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2" name="Line 1390">
                <a:extLst>
                  <a:ext uri="{FF2B5EF4-FFF2-40B4-BE49-F238E27FC236}">
                    <a16:creationId xmlns:a16="http://schemas.microsoft.com/office/drawing/2014/main" id="{5B4C096E-B359-2E45-AA04-063105AA9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908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3" name="Line 1391">
                <a:extLst>
                  <a:ext uri="{FF2B5EF4-FFF2-40B4-BE49-F238E27FC236}">
                    <a16:creationId xmlns:a16="http://schemas.microsoft.com/office/drawing/2014/main" id="{8E0CEE6B-8A39-E046-9409-D27401331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935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4" name="Freeform 1392">
                <a:extLst>
                  <a:ext uri="{FF2B5EF4-FFF2-40B4-BE49-F238E27FC236}">
                    <a16:creationId xmlns:a16="http://schemas.microsoft.com/office/drawing/2014/main" id="{320C1382-3BF2-974B-AE3A-4E33F7B21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5" y="957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5" name="Line 1393">
                <a:extLst>
                  <a:ext uri="{FF2B5EF4-FFF2-40B4-BE49-F238E27FC236}">
                    <a16:creationId xmlns:a16="http://schemas.microsoft.com/office/drawing/2014/main" id="{50FF14C2-43E9-BD4D-8A8A-36FC96521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979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6" name="Line 1394">
                <a:extLst>
                  <a:ext uri="{FF2B5EF4-FFF2-40B4-BE49-F238E27FC236}">
                    <a16:creationId xmlns:a16="http://schemas.microsoft.com/office/drawing/2014/main" id="{48A8D4EF-7862-BB40-95E6-8229C576E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1006"/>
                <a:ext cx="1" cy="2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7" name="Line 1395">
                <a:extLst>
                  <a:ext uri="{FF2B5EF4-FFF2-40B4-BE49-F238E27FC236}">
                    <a16:creationId xmlns:a16="http://schemas.microsoft.com/office/drawing/2014/main" id="{9EC9AE27-FFEE-2441-99A4-EF1C60CBC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1033"/>
                <a:ext cx="1" cy="28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8" name="Line 1396">
                <a:extLst>
                  <a:ext uri="{FF2B5EF4-FFF2-40B4-BE49-F238E27FC236}">
                    <a16:creationId xmlns:a16="http://schemas.microsoft.com/office/drawing/2014/main" id="{DD8EF8C9-554A-8248-A829-579D697D5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1061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9" name="Freeform 1397">
                <a:extLst>
                  <a:ext uri="{FF2B5EF4-FFF2-40B4-BE49-F238E27FC236}">
                    <a16:creationId xmlns:a16="http://schemas.microsoft.com/office/drawing/2014/main" id="{BC494232-B1E2-ED4F-8353-51342E898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" y="1083"/>
                <a:ext cx="8" cy="27"/>
              </a:xfrm>
              <a:custGeom>
                <a:avLst/>
                <a:gdLst>
                  <a:gd name="T0" fmla="*/ 0 w 8"/>
                  <a:gd name="T1" fmla="*/ 0 h 27"/>
                  <a:gd name="T2" fmla="*/ 0 w 8"/>
                  <a:gd name="T3" fmla="*/ 11 h 27"/>
                  <a:gd name="T4" fmla="*/ 8 w 8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7"/>
                  <a:gd name="T11" fmla="*/ 8 w 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7">
                    <a:moveTo>
                      <a:pt x="0" y="0"/>
                    </a:moveTo>
                    <a:lnTo>
                      <a:pt x="0" y="11"/>
                    </a:lnTo>
                    <a:lnTo>
                      <a:pt x="8" y="27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0" name="Line 1398">
                <a:extLst>
                  <a:ext uri="{FF2B5EF4-FFF2-40B4-BE49-F238E27FC236}">
                    <a16:creationId xmlns:a16="http://schemas.microsoft.com/office/drawing/2014/main" id="{F7F9E8DD-254A-1F49-B6DE-E69DB7F9E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" y="1110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1" name="Line 1399">
                <a:extLst>
                  <a:ext uri="{FF2B5EF4-FFF2-40B4-BE49-F238E27FC236}">
                    <a16:creationId xmlns:a16="http://schemas.microsoft.com/office/drawing/2014/main" id="{EC619CB3-D372-F84F-91DB-9987ADB2F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" y="1132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2" name="Line 1400">
                <a:extLst>
                  <a:ext uri="{FF2B5EF4-FFF2-40B4-BE49-F238E27FC236}">
                    <a16:creationId xmlns:a16="http://schemas.microsoft.com/office/drawing/2014/main" id="{37FBBE30-BC73-C441-8B6B-844C4C5C4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" y="1154"/>
                <a:ext cx="1" cy="1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3" name="Freeform 1401">
                <a:extLst>
                  <a:ext uri="{FF2B5EF4-FFF2-40B4-BE49-F238E27FC236}">
                    <a16:creationId xmlns:a16="http://schemas.microsoft.com/office/drawing/2014/main" id="{0B558A69-F3AF-9C48-BA67-B368F77AF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1170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4" name="Line 1402">
                <a:extLst>
                  <a:ext uri="{FF2B5EF4-FFF2-40B4-BE49-F238E27FC236}">
                    <a16:creationId xmlns:a16="http://schemas.microsoft.com/office/drawing/2014/main" id="{2E62FA5B-E58B-5349-A485-0D31659F8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" y="1192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5" name="Line 1403">
                <a:extLst>
                  <a:ext uri="{FF2B5EF4-FFF2-40B4-BE49-F238E27FC236}">
                    <a16:creationId xmlns:a16="http://schemas.microsoft.com/office/drawing/2014/main" id="{655B62C8-A740-4047-8853-4EC04D6AA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" y="1214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6" name="Line 1404">
                <a:extLst>
                  <a:ext uri="{FF2B5EF4-FFF2-40B4-BE49-F238E27FC236}">
                    <a16:creationId xmlns:a16="http://schemas.microsoft.com/office/drawing/2014/main" id="{30D4E4C3-D7B8-1946-99E6-314CD32AE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" y="1236"/>
                <a:ext cx="1" cy="2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7" name="Freeform 1405">
                <a:extLst>
                  <a:ext uri="{FF2B5EF4-FFF2-40B4-BE49-F238E27FC236}">
                    <a16:creationId xmlns:a16="http://schemas.microsoft.com/office/drawing/2014/main" id="{EC1A7315-49D1-A74F-8EB8-3F28E2250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1258"/>
                <a:ext cx="1" cy="22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11 h 22"/>
                  <a:gd name="T4" fmla="*/ 0 w 1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0"/>
                    </a:move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8" name="Freeform 1406">
                <a:extLst>
                  <a:ext uri="{FF2B5EF4-FFF2-40B4-BE49-F238E27FC236}">
                    <a16:creationId xmlns:a16="http://schemas.microsoft.com/office/drawing/2014/main" id="{3FD479DF-514A-3440-8DC0-4DA8702D8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1280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79" name="Freeform 1407">
                <a:extLst>
                  <a:ext uri="{FF2B5EF4-FFF2-40B4-BE49-F238E27FC236}">
                    <a16:creationId xmlns:a16="http://schemas.microsoft.com/office/drawing/2014/main" id="{4AD0E282-AD94-BD4E-81DE-1136DD1D9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4" y="128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0" name="Line 1408">
                <a:extLst>
                  <a:ext uri="{FF2B5EF4-FFF2-40B4-BE49-F238E27FC236}">
                    <a16:creationId xmlns:a16="http://schemas.microsoft.com/office/drawing/2014/main" id="{E6BDEE9C-F114-8748-A456-80776B88E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128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1" name="Line 1409">
                <a:extLst>
                  <a:ext uri="{FF2B5EF4-FFF2-40B4-BE49-F238E27FC236}">
                    <a16:creationId xmlns:a16="http://schemas.microsoft.com/office/drawing/2014/main" id="{EEED0F41-CB52-5649-A5E8-A4DA9BB5F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1285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2" name="Freeform 1410">
                <a:extLst>
                  <a:ext uri="{FF2B5EF4-FFF2-40B4-BE49-F238E27FC236}">
                    <a16:creationId xmlns:a16="http://schemas.microsoft.com/office/drawing/2014/main" id="{FEBDF7E1-4120-3D4F-A4EC-023D485E2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4" y="1280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3" name="Line 1411">
                <a:extLst>
                  <a:ext uri="{FF2B5EF4-FFF2-40B4-BE49-F238E27FC236}">
                    <a16:creationId xmlns:a16="http://schemas.microsoft.com/office/drawing/2014/main" id="{6092FBAA-A6C9-8A45-A881-208595C39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2" y="1280"/>
                <a:ext cx="1" cy="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84" name="Freeform 1412">
                <a:extLst>
                  <a:ext uri="{FF2B5EF4-FFF2-40B4-BE49-F238E27FC236}">
                    <a16:creationId xmlns:a16="http://schemas.microsoft.com/office/drawing/2014/main" id="{996238E9-4355-1B4C-A04E-18BBAB3B8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128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2781" name="Line 1414">
              <a:extLst>
                <a:ext uri="{FF2B5EF4-FFF2-40B4-BE49-F238E27FC236}">
                  <a16:creationId xmlns:a16="http://schemas.microsoft.com/office/drawing/2014/main" id="{4010C4CE-4E6C-C140-A116-B06964E5E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2" y="1285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2" name="Freeform 1415">
              <a:extLst>
                <a:ext uri="{FF2B5EF4-FFF2-40B4-BE49-F238E27FC236}">
                  <a16:creationId xmlns:a16="http://schemas.microsoft.com/office/drawing/2014/main" id="{987B381E-AFD6-E54D-B4E1-74B551737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1274"/>
              <a:ext cx="1" cy="11"/>
            </a:xfrm>
            <a:custGeom>
              <a:avLst/>
              <a:gdLst>
                <a:gd name="T0" fmla="*/ 0 w 1"/>
                <a:gd name="T1" fmla="*/ 11 h 11"/>
                <a:gd name="T2" fmla="*/ 0 w 1"/>
                <a:gd name="T3" fmla="*/ 6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1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3" name="Freeform 1416">
              <a:extLst>
                <a:ext uri="{FF2B5EF4-FFF2-40B4-BE49-F238E27FC236}">
                  <a16:creationId xmlns:a16="http://schemas.microsoft.com/office/drawing/2014/main" id="{5D416866-7513-C44F-BCA6-B2D4D2981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1269"/>
              <a:ext cx="7" cy="5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0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4" name="Line 1417">
              <a:extLst>
                <a:ext uri="{FF2B5EF4-FFF2-40B4-BE49-F238E27FC236}">
                  <a16:creationId xmlns:a16="http://schemas.microsoft.com/office/drawing/2014/main" id="{6B2353F0-A4CB-0C4A-B6C0-8BFC67CDC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9" y="1258"/>
              <a:ext cx="1" cy="1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5" name="Line 1418">
              <a:extLst>
                <a:ext uri="{FF2B5EF4-FFF2-40B4-BE49-F238E27FC236}">
                  <a16:creationId xmlns:a16="http://schemas.microsoft.com/office/drawing/2014/main" id="{0C62CCD1-34A1-3F48-BF82-9CB681FF5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9" y="1252"/>
              <a:ext cx="1" cy="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6" name="Line 1419">
              <a:extLst>
                <a:ext uri="{FF2B5EF4-FFF2-40B4-BE49-F238E27FC236}">
                  <a16:creationId xmlns:a16="http://schemas.microsoft.com/office/drawing/2014/main" id="{5E7F26C6-B127-4F4E-A67B-1D9450BCD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9" y="1252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7" name="Freeform 1420">
              <a:extLst>
                <a:ext uri="{FF2B5EF4-FFF2-40B4-BE49-F238E27FC236}">
                  <a16:creationId xmlns:a16="http://schemas.microsoft.com/office/drawing/2014/main" id="{A5FCD94B-19F0-414E-9EFA-027DF125C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1252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8" name="Line 1421">
              <a:extLst>
                <a:ext uri="{FF2B5EF4-FFF2-40B4-BE49-F238E27FC236}">
                  <a16:creationId xmlns:a16="http://schemas.microsoft.com/office/drawing/2014/main" id="{664AA1AB-1445-6C42-88C8-9DFDA273A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" y="1252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9" name="Line 1422">
              <a:extLst>
                <a:ext uri="{FF2B5EF4-FFF2-40B4-BE49-F238E27FC236}">
                  <a16:creationId xmlns:a16="http://schemas.microsoft.com/office/drawing/2014/main" id="{A670D942-2F2A-F340-B2FA-9721FCE3C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" y="1252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0" name="Line 1423">
              <a:extLst>
                <a:ext uri="{FF2B5EF4-FFF2-40B4-BE49-F238E27FC236}">
                  <a16:creationId xmlns:a16="http://schemas.microsoft.com/office/drawing/2014/main" id="{825FCD8E-45EC-F94B-9650-789F43284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7" y="1247"/>
              <a:ext cx="1" cy="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1" name="Line 1424">
              <a:extLst>
                <a:ext uri="{FF2B5EF4-FFF2-40B4-BE49-F238E27FC236}">
                  <a16:creationId xmlns:a16="http://schemas.microsoft.com/office/drawing/2014/main" id="{21E63E64-6D46-6349-A255-BC78B6DA9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7" y="1241"/>
              <a:ext cx="1" cy="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2" name="Freeform 1425">
              <a:extLst>
                <a:ext uri="{FF2B5EF4-FFF2-40B4-BE49-F238E27FC236}">
                  <a16:creationId xmlns:a16="http://schemas.microsoft.com/office/drawing/2014/main" id="{7307D9DD-3D5F-A640-8F1B-7E852AF9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" y="1236"/>
              <a:ext cx="7" cy="5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0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3" name="Line 1426">
              <a:extLst>
                <a:ext uri="{FF2B5EF4-FFF2-40B4-BE49-F238E27FC236}">
                  <a16:creationId xmlns:a16="http://schemas.microsoft.com/office/drawing/2014/main" id="{0BB789F6-571C-B64F-84A6-058D2AB81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4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4" name="Line 1427">
              <a:extLst>
                <a:ext uri="{FF2B5EF4-FFF2-40B4-BE49-F238E27FC236}">
                  <a16:creationId xmlns:a16="http://schemas.microsoft.com/office/drawing/2014/main" id="{C98A8B5C-7C60-0042-8E74-786695C32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4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5" name="Line 1428">
              <a:extLst>
                <a:ext uri="{FF2B5EF4-FFF2-40B4-BE49-F238E27FC236}">
                  <a16:creationId xmlns:a16="http://schemas.microsoft.com/office/drawing/2014/main" id="{B98B35AA-7079-D148-871F-47DD42BDE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4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6" name="Freeform 1429">
              <a:extLst>
                <a:ext uri="{FF2B5EF4-FFF2-40B4-BE49-F238E27FC236}">
                  <a16:creationId xmlns:a16="http://schemas.microsoft.com/office/drawing/2014/main" id="{11F914B9-BAB5-884C-95DA-8652B71B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1236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5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0" y="5"/>
                  </a:lnTo>
                  <a:lnTo>
                    <a:pt x="7" y="5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7" name="Freeform 1430">
              <a:extLst>
                <a:ext uri="{FF2B5EF4-FFF2-40B4-BE49-F238E27FC236}">
                  <a16:creationId xmlns:a16="http://schemas.microsoft.com/office/drawing/2014/main" id="{D9558B4C-5148-7D42-8447-A5D15DF27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123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8" name="Line 1431">
              <a:extLst>
                <a:ext uri="{FF2B5EF4-FFF2-40B4-BE49-F238E27FC236}">
                  <a16:creationId xmlns:a16="http://schemas.microsoft.com/office/drawing/2014/main" id="{9C24F61A-513D-6443-B483-635E0EF3C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1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9" name="Line 1432">
              <a:extLst>
                <a:ext uri="{FF2B5EF4-FFF2-40B4-BE49-F238E27FC236}">
                  <a16:creationId xmlns:a16="http://schemas.microsoft.com/office/drawing/2014/main" id="{BEEEDB61-C43E-C84B-9EBB-FA459E945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1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0" name="Line 1433">
              <a:extLst>
                <a:ext uri="{FF2B5EF4-FFF2-40B4-BE49-F238E27FC236}">
                  <a16:creationId xmlns:a16="http://schemas.microsoft.com/office/drawing/2014/main" id="{7D8CB479-678A-A543-8BE2-51E0888E8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" y="1230"/>
              <a:ext cx="1" cy="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1" name="Freeform 1434">
              <a:extLst>
                <a:ext uri="{FF2B5EF4-FFF2-40B4-BE49-F238E27FC236}">
                  <a16:creationId xmlns:a16="http://schemas.microsoft.com/office/drawing/2014/main" id="{77C68F12-6F2F-714D-AE87-42B7EB13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1225"/>
              <a:ext cx="8" cy="5"/>
            </a:xfrm>
            <a:custGeom>
              <a:avLst/>
              <a:gdLst>
                <a:gd name="T0" fmla="*/ 0 w 8"/>
                <a:gd name="T1" fmla="*/ 5 h 5"/>
                <a:gd name="T2" fmla="*/ 0 w 8"/>
                <a:gd name="T3" fmla="*/ 0 h 5"/>
                <a:gd name="T4" fmla="*/ 8 w 8"/>
                <a:gd name="T5" fmla="*/ 0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5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2" name="Line 1435">
              <a:extLst>
                <a:ext uri="{FF2B5EF4-FFF2-40B4-BE49-F238E27FC236}">
                  <a16:creationId xmlns:a16="http://schemas.microsoft.com/office/drawing/2014/main" id="{4FA68A81-88D9-B04D-A1DF-0DD3CFC51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1225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3" name="Line 1436">
              <a:extLst>
                <a:ext uri="{FF2B5EF4-FFF2-40B4-BE49-F238E27FC236}">
                  <a16:creationId xmlns:a16="http://schemas.microsoft.com/office/drawing/2014/main" id="{6543F828-C23E-B343-A61B-ED84EEA7B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1225"/>
              <a:ext cx="1" cy="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4" name="Line 1437">
              <a:extLst>
                <a:ext uri="{FF2B5EF4-FFF2-40B4-BE49-F238E27FC236}">
                  <a16:creationId xmlns:a16="http://schemas.microsoft.com/office/drawing/2014/main" id="{9A2E8EEA-DFCC-CF40-B36E-D89D85FDB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1230"/>
              <a:ext cx="1" cy="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5" name="Freeform 1438">
              <a:extLst>
                <a:ext uri="{FF2B5EF4-FFF2-40B4-BE49-F238E27FC236}">
                  <a16:creationId xmlns:a16="http://schemas.microsoft.com/office/drawing/2014/main" id="{6789193F-D120-2940-A604-9A8D7BF4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1236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6" name="Line 1439">
              <a:extLst>
                <a:ext uri="{FF2B5EF4-FFF2-40B4-BE49-F238E27FC236}">
                  <a16:creationId xmlns:a16="http://schemas.microsoft.com/office/drawing/2014/main" id="{E7B1D492-9472-B34E-8D7E-26E69C3DF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7" name="Line 1440">
              <a:extLst>
                <a:ext uri="{FF2B5EF4-FFF2-40B4-BE49-F238E27FC236}">
                  <a16:creationId xmlns:a16="http://schemas.microsoft.com/office/drawing/2014/main" id="{6DCDDF2A-92E3-1648-A9E9-BC3C8878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8" name="Line 1441">
              <a:extLst>
                <a:ext uri="{FF2B5EF4-FFF2-40B4-BE49-F238E27FC236}">
                  <a16:creationId xmlns:a16="http://schemas.microsoft.com/office/drawing/2014/main" id="{52568E03-53BA-4149-B0D4-6A2BE764B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9" name="Line 1442">
              <a:extLst>
                <a:ext uri="{FF2B5EF4-FFF2-40B4-BE49-F238E27FC236}">
                  <a16:creationId xmlns:a16="http://schemas.microsoft.com/office/drawing/2014/main" id="{C685FB54-1AC9-9B4C-A993-D7E582DDB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0" name="Freeform 1443">
              <a:extLst>
                <a:ext uri="{FF2B5EF4-FFF2-40B4-BE49-F238E27FC236}">
                  <a16:creationId xmlns:a16="http://schemas.microsoft.com/office/drawing/2014/main" id="{DE496CC3-3DF2-414A-A1DE-230046A1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" y="1236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7" y="5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1" name="Line 1444">
              <a:extLst>
                <a:ext uri="{FF2B5EF4-FFF2-40B4-BE49-F238E27FC236}">
                  <a16:creationId xmlns:a16="http://schemas.microsoft.com/office/drawing/2014/main" id="{843E1BC0-BBED-A340-B515-B9E00A5D9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" y="1241"/>
              <a:ext cx="1" cy="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2" name="Line 1445">
              <a:extLst>
                <a:ext uri="{FF2B5EF4-FFF2-40B4-BE49-F238E27FC236}">
                  <a16:creationId xmlns:a16="http://schemas.microsoft.com/office/drawing/2014/main" id="{47646D58-C328-B741-9BD4-6AA99DBC8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" y="1247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3" name="Freeform 1446">
              <a:extLst>
                <a:ext uri="{FF2B5EF4-FFF2-40B4-BE49-F238E27FC236}">
                  <a16:creationId xmlns:a16="http://schemas.microsoft.com/office/drawing/2014/main" id="{04957F29-D88C-D24C-8FE0-FF81497E2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24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4" name="Freeform 1447">
              <a:extLst>
                <a:ext uri="{FF2B5EF4-FFF2-40B4-BE49-F238E27FC236}">
                  <a16:creationId xmlns:a16="http://schemas.microsoft.com/office/drawing/2014/main" id="{A019C4BD-93B7-3749-A169-2202BBFBE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252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5" name="Line 1448">
              <a:extLst>
                <a:ext uri="{FF2B5EF4-FFF2-40B4-BE49-F238E27FC236}">
                  <a16:creationId xmlns:a16="http://schemas.microsoft.com/office/drawing/2014/main" id="{F0203D89-CF84-994C-9A32-A86EBC13D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1" y="1252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6" name="Line 1449">
              <a:extLst>
                <a:ext uri="{FF2B5EF4-FFF2-40B4-BE49-F238E27FC236}">
                  <a16:creationId xmlns:a16="http://schemas.microsoft.com/office/drawing/2014/main" id="{877D90A9-F9CF-794D-B0AE-CC268D518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1" y="1252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7" name="Freeform 1450">
              <a:extLst>
                <a:ext uri="{FF2B5EF4-FFF2-40B4-BE49-F238E27FC236}">
                  <a16:creationId xmlns:a16="http://schemas.microsoft.com/office/drawing/2014/main" id="{3C6E07DC-9F62-2E47-A32A-23056FCCF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125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8" name="Line 1451">
              <a:extLst>
                <a:ext uri="{FF2B5EF4-FFF2-40B4-BE49-F238E27FC236}">
                  <a16:creationId xmlns:a16="http://schemas.microsoft.com/office/drawing/2014/main" id="{610E604A-A390-E741-891C-F3B0EB4F8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1" y="1258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9" name="Freeform 1452">
              <a:extLst>
                <a:ext uri="{FF2B5EF4-FFF2-40B4-BE49-F238E27FC236}">
                  <a16:creationId xmlns:a16="http://schemas.microsoft.com/office/drawing/2014/main" id="{70FAE48B-F2ED-5849-8398-C2C733B4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1258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0" name="Line 1453">
              <a:extLst>
                <a:ext uri="{FF2B5EF4-FFF2-40B4-BE49-F238E27FC236}">
                  <a16:creationId xmlns:a16="http://schemas.microsoft.com/office/drawing/2014/main" id="{FE3F1D08-72BB-A046-BFF5-1E244D875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" y="1258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1" name="Freeform 1454">
              <a:extLst>
                <a:ext uri="{FF2B5EF4-FFF2-40B4-BE49-F238E27FC236}">
                  <a16:creationId xmlns:a16="http://schemas.microsoft.com/office/drawing/2014/main" id="{BE5EC905-3E66-6F4E-9CDC-197A3BA5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1258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2" name="Line 1455">
              <a:extLst>
                <a:ext uri="{FF2B5EF4-FFF2-40B4-BE49-F238E27FC236}">
                  <a16:creationId xmlns:a16="http://schemas.microsoft.com/office/drawing/2014/main" id="{A18D87A6-96A9-4642-85F3-5D53AD15B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" y="1263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3" name="Freeform 1456">
              <a:extLst>
                <a:ext uri="{FF2B5EF4-FFF2-40B4-BE49-F238E27FC236}">
                  <a16:creationId xmlns:a16="http://schemas.microsoft.com/office/drawing/2014/main" id="{7CF5A02E-8493-CD41-B78B-490349657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1263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4" name="Line 1457">
              <a:extLst>
                <a:ext uri="{FF2B5EF4-FFF2-40B4-BE49-F238E27FC236}">
                  <a16:creationId xmlns:a16="http://schemas.microsoft.com/office/drawing/2014/main" id="{867253E9-75B8-2E49-9583-911D733B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5" y="1263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5" name="Line 1458">
              <a:extLst>
                <a:ext uri="{FF2B5EF4-FFF2-40B4-BE49-F238E27FC236}">
                  <a16:creationId xmlns:a16="http://schemas.microsoft.com/office/drawing/2014/main" id="{F9322A64-8C2E-8346-B765-76304B90F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5" y="1263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6" name="Line 1459">
              <a:extLst>
                <a:ext uri="{FF2B5EF4-FFF2-40B4-BE49-F238E27FC236}">
                  <a16:creationId xmlns:a16="http://schemas.microsoft.com/office/drawing/2014/main" id="{0BD85BAE-702C-1242-BE59-CC378D549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5" y="1263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7" name="Line 1460">
              <a:extLst>
                <a:ext uri="{FF2B5EF4-FFF2-40B4-BE49-F238E27FC236}">
                  <a16:creationId xmlns:a16="http://schemas.microsoft.com/office/drawing/2014/main" id="{FEEFAC90-CB0D-BA42-972C-441F03367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5" y="1263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8" name="Freeform 1461">
              <a:extLst>
                <a:ext uri="{FF2B5EF4-FFF2-40B4-BE49-F238E27FC236}">
                  <a16:creationId xmlns:a16="http://schemas.microsoft.com/office/drawing/2014/main" id="{352CCCAE-7EF2-2C4A-B821-89EA15673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1258"/>
              <a:ext cx="8" cy="5"/>
            </a:xfrm>
            <a:custGeom>
              <a:avLst/>
              <a:gdLst>
                <a:gd name="T0" fmla="*/ 0 w 8"/>
                <a:gd name="T1" fmla="*/ 5 h 5"/>
                <a:gd name="T2" fmla="*/ 0 w 8"/>
                <a:gd name="T3" fmla="*/ 0 h 5"/>
                <a:gd name="T4" fmla="*/ 8 w 8"/>
                <a:gd name="T5" fmla="*/ 0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5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9" name="Line 1462">
              <a:extLst>
                <a:ext uri="{FF2B5EF4-FFF2-40B4-BE49-F238E27FC236}">
                  <a16:creationId xmlns:a16="http://schemas.microsoft.com/office/drawing/2014/main" id="{7EE260D1-4DB8-B245-9F2E-413D7416D7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1258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0" name="Line 1463">
              <a:extLst>
                <a:ext uri="{FF2B5EF4-FFF2-40B4-BE49-F238E27FC236}">
                  <a16:creationId xmlns:a16="http://schemas.microsoft.com/office/drawing/2014/main" id="{DB09E003-221C-0243-AF13-EAEB4EE90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1258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1" name="Freeform 1464">
              <a:extLst>
                <a:ext uri="{FF2B5EF4-FFF2-40B4-BE49-F238E27FC236}">
                  <a16:creationId xmlns:a16="http://schemas.microsoft.com/office/drawing/2014/main" id="{CD7ADDC7-6E5E-3244-BAE0-1A11E34D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12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2" name="Line 1465">
              <a:extLst>
                <a:ext uri="{FF2B5EF4-FFF2-40B4-BE49-F238E27FC236}">
                  <a16:creationId xmlns:a16="http://schemas.microsoft.com/office/drawing/2014/main" id="{266EEC95-1987-0E49-AEA0-43C4CDD00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1252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3" name="Freeform 1466">
              <a:extLst>
                <a:ext uri="{FF2B5EF4-FFF2-40B4-BE49-F238E27FC236}">
                  <a16:creationId xmlns:a16="http://schemas.microsoft.com/office/drawing/2014/main" id="{BC8178FA-4F61-2D48-8D49-48C57C12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1252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4" name="Freeform 1467">
              <a:extLst>
                <a:ext uri="{FF2B5EF4-FFF2-40B4-BE49-F238E27FC236}">
                  <a16:creationId xmlns:a16="http://schemas.microsoft.com/office/drawing/2014/main" id="{CFB96AD2-1E13-9746-8601-0A0AE03F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124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5" name="Line 1468">
              <a:extLst>
                <a:ext uri="{FF2B5EF4-FFF2-40B4-BE49-F238E27FC236}">
                  <a16:creationId xmlns:a16="http://schemas.microsoft.com/office/drawing/2014/main" id="{1C600324-3F9A-2343-B848-3A8AD85C8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" y="1247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6" name="Line 1469">
              <a:extLst>
                <a:ext uri="{FF2B5EF4-FFF2-40B4-BE49-F238E27FC236}">
                  <a16:creationId xmlns:a16="http://schemas.microsoft.com/office/drawing/2014/main" id="{3568E488-5E45-C94C-A952-DD61D0971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" y="1247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7" name="Freeform 1470">
              <a:extLst>
                <a:ext uri="{FF2B5EF4-FFF2-40B4-BE49-F238E27FC236}">
                  <a16:creationId xmlns:a16="http://schemas.microsoft.com/office/drawing/2014/main" id="{C821F92B-78A1-B641-B695-9081EE4F5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124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8" name="Line 1471">
              <a:extLst>
                <a:ext uri="{FF2B5EF4-FFF2-40B4-BE49-F238E27FC236}">
                  <a16:creationId xmlns:a16="http://schemas.microsoft.com/office/drawing/2014/main" id="{D3F23F66-11CD-AA45-A7F6-7D2CBE8CF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8" y="1247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9" name="Line 1472">
              <a:extLst>
                <a:ext uri="{FF2B5EF4-FFF2-40B4-BE49-F238E27FC236}">
                  <a16:creationId xmlns:a16="http://schemas.microsoft.com/office/drawing/2014/main" id="{85C6F0B7-B6AF-A94F-8A71-5BB4AF4A9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8" y="1247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0" name="Line 1473">
              <a:extLst>
                <a:ext uri="{FF2B5EF4-FFF2-40B4-BE49-F238E27FC236}">
                  <a16:creationId xmlns:a16="http://schemas.microsoft.com/office/drawing/2014/main" id="{036A105A-5E0D-5649-BE57-5097BD2CD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8" y="1247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1" name="Line 1474">
              <a:extLst>
                <a:ext uri="{FF2B5EF4-FFF2-40B4-BE49-F238E27FC236}">
                  <a16:creationId xmlns:a16="http://schemas.microsoft.com/office/drawing/2014/main" id="{00EEF203-37EA-7B48-A049-3E1616DB6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8" y="1247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2" name="Freeform 1475">
              <a:extLst>
                <a:ext uri="{FF2B5EF4-FFF2-40B4-BE49-F238E27FC236}">
                  <a16:creationId xmlns:a16="http://schemas.microsoft.com/office/drawing/2014/main" id="{A711056A-8773-4F48-BE4B-A7569056A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1247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3" name="Freeform 1476">
              <a:extLst>
                <a:ext uri="{FF2B5EF4-FFF2-40B4-BE49-F238E27FC236}">
                  <a16:creationId xmlns:a16="http://schemas.microsoft.com/office/drawing/2014/main" id="{564EF4A7-306C-374C-B72B-BB7803C5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124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4" name="Line 1477">
              <a:extLst>
                <a:ext uri="{FF2B5EF4-FFF2-40B4-BE49-F238E27FC236}">
                  <a16:creationId xmlns:a16="http://schemas.microsoft.com/office/drawing/2014/main" id="{4DBF59B8-643A-4743-9B47-3A0870010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" y="1241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5" name="Line 1478">
              <a:extLst>
                <a:ext uri="{FF2B5EF4-FFF2-40B4-BE49-F238E27FC236}">
                  <a16:creationId xmlns:a16="http://schemas.microsoft.com/office/drawing/2014/main" id="{CA429F6F-C231-814D-92B3-3998AF282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" y="1241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6" name="Freeform 1479">
              <a:extLst>
                <a:ext uri="{FF2B5EF4-FFF2-40B4-BE49-F238E27FC236}">
                  <a16:creationId xmlns:a16="http://schemas.microsoft.com/office/drawing/2014/main" id="{1A8E1D4C-06B3-C44B-909D-281384A51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1241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7" name="Line 1480">
              <a:extLst>
                <a:ext uri="{FF2B5EF4-FFF2-40B4-BE49-F238E27FC236}">
                  <a16:creationId xmlns:a16="http://schemas.microsoft.com/office/drawing/2014/main" id="{9A00ECA3-EEC8-1444-8F41-1EB83F5EB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1241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8" name="Freeform 1481">
              <a:extLst>
                <a:ext uri="{FF2B5EF4-FFF2-40B4-BE49-F238E27FC236}">
                  <a16:creationId xmlns:a16="http://schemas.microsoft.com/office/drawing/2014/main" id="{B8191620-20D6-9943-8E66-C4253BE70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" y="123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9" name="Line 1482">
              <a:extLst>
                <a:ext uri="{FF2B5EF4-FFF2-40B4-BE49-F238E27FC236}">
                  <a16:creationId xmlns:a16="http://schemas.microsoft.com/office/drawing/2014/main" id="{025A62BA-3144-B441-A6D6-D0D3144B2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0" name="Line 1483">
              <a:extLst>
                <a:ext uri="{FF2B5EF4-FFF2-40B4-BE49-F238E27FC236}">
                  <a16:creationId xmlns:a16="http://schemas.microsoft.com/office/drawing/2014/main" id="{84CEAF28-4DC8-4D47-ABF5-FD802E340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1236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1" name="Freeform 1484">
              <a:extLst>
                <a:ext uri="{FF2B5EF4-FFF2-40B4-BE49-F238E27FC236}">
                  <a16:creationId xmlns:a16="http://schemas.microsoft.com/office/drawing/2014/main" id="{DBEE5A81-FBFD-2247-B893-ABDF9EBC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" y="1236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2" name="Freeform 1485">
              <a:extLst>
                <a:ext uri="{FF2B5EF4-FFF2-40B4-BE49-F238E27FC236}">
                  <a16:creationId xmlns:a16="http://schemas.microsoft.com/office/drawing/2014/main" id="{844D25E1-86D3-2349-998E-14E4407EB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1230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3" name="Line 1486">
              <a:extLst>
                <a:ext uri="{FF2B5EF4-FFF2-40B4-BE49-F238E27FC236}">
                  <a16:creationId xmlns:a16="http://schemas.microsoft.com/office/drawing/2014/main" id="{CDBCF84A-4830-C74B-B075-B52B337C9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0" y="1230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4" name="Line 1487">
              <a:extLst>
                <a:ext uri="{FF2B5EF4-FFF2-40B4-BE49-F238E27FC236}">
                  <a16:creationId xmlns:a16="http://schemas.microsoft.com/office/drawing/2014/main" id="{C8A740BF-4932-AD45-8A3C-7EC9A7BCA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0" y="1230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5" name="Freeform 1488">
              <a:extLst>
                <a:ext uri="{FF2B5EF4-FFF2-40B4-BE49-F238E27FC236}">
                  <a16:creationId xmlns:a16="http://schemas.microsoft.com/office/drawing/2014/main" id="{F3847848-6866-AD42-8A1A-C83ACB33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1225"/>
              <a:ext cx="7" cy="5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0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6" name="Line 1489">
              <a:extLst>
                <a:ext uri="{FF2B5EF4-FFF2-40B4-BE49-F238E27FC236}">
                  <a16:creationId xmlns:a16="http://schemas.microsoft.com/office/drawing/2014/main" id="{D90A5EF8-03FE-D54F-9A44-664217F22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7" y="1225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7" name="Line 1490">
              <a:extLst>
                <a:ext uri="{FF2B5EF4-FFF2-40B4-BE49-F238E27FC236}">
                  <a16:creationId xmlns:a16="http://schemas.microsoft.com/office/drawing/2014/main" id="{54840033-11F3-A845-B84A-FF2185573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7" y="1225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8" name="Freeform 1491">
              <a:extLst>
                <a:ext uri="{FF2B5EF4-FFF2-40B4-BE49-F238E27FC236}">
                  <a16:creationId xmlns:a16="http://schemas.microsoft.com/office/drawing/2014/main" id="{D6B9553F-8D30-2840-9742-9BD3F454F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121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9" name="Line 1492">
              <a:extLst>
                <a:ext uri="{FF2B5EF4-FFF2-40B4-BE49-F238E27FC236}">
                  <a16:creationId xmlns:a16="http://schemas.microsoft.com/office/drawing/2014/main" id="{B4771E89-9F53-C646-83EA-CDC4F56D4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7" y="1219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0" name="Freeform 1493">
              <a:extLst>
                <a:ext uri="{FF2B5EF4-FFF2-40B4-BE49-F238E27FC236}">
                  <a16:creationId xmlns:a16="http://schemas.microsoft.com/office/drawing/2014/main" id="{E001C949-6899-4F4B-81D6-F9CDABC9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1214"/>
              <a:ext cx="7" cy="5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0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1" name="Line 1494">
              <a:extLst>
                <a:ext uri="{FF2B5EF4-FFF2-40B4-BE49-F238E27FC236}">
                  <a16:creationId xmlns:a16="http://schemas.microsoft.com/office/drawing/2014/main" id="{E4A5EDB1-0F55-B043-B6A8-2809073A6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4" y="1214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2" name="Line 1495">
              <a:extLst>
                <a:ext uri="{FF2B5EF4-FFF2-40B4-BE49-F238E27FC236}">
                  <a16:creationId xmlns:a16="http://schemas.microsoft.com/office/drawing/2014/main" id="{F98CFDE9-7DC9-464D-918A-8D875CB26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4" y="1214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3" name="Line 1496">
              <a:extLst>
                <a:ext uri="{FF2B5EF4-FFF2-40B4-BE49-F238E27FC236}">
                  <a16:creationId xmlns:a16="http://schemas.microsoft.com/office/drawing/2014/main" id="{6E831CA6-5776-0D45-AB7A-9B015ECE2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4" y="1214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4" name="Freeform 1497">
              <a:extLst>
                <a:ext uri="{FF2B5EF4-FFF2-40B4-BE49-F238E27FC236}">
                  <a16:creationId xmlns:a16="http://schemas.microsoft.com/office/drawing/2014/main" id="{F81F7973-9D6F-0345-859F-2B3F7F954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1208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0 h 6"/>
                <a:gd name="T4" fmla="*/ 8 w 8"/>
                <a:gd name="T5" fmla="*/ 0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5" name="Line 1498">
              <a:extLst>
                <a:ext uri="{FF2B5EF4-FFF2-40B4-BE49-F238E27FC236}">
                  <a16:creationId xmlns:a16="http://schemas.microsoft.com/office/drawing/2014/main" id="{392EA4ED-05C4-A64A-B792-50D03AD1B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208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6" name="Freeform 1499">
              <a:extLst>
                <a:ext uri="{FF2B5EF4-FFF2-40B4-BE49-F238E27FC236}">
                  <a16:creationId xmlns:a16="http://schemas.microsoft.com/office/drawing/2014/main" id="{1CCC478F-9160-F348-9F9A-08F95FABA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" y="12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7" name="Line 1500">
              <a:extLst>
                <a:ext uri="{FF2B5EF4-FFF2-40B4-BE49-F238E27FC236}">
                  <a16:creationId xmlns:a16="http://schemas.microsoft.com/office/drawing/2014/main" id="{BC221A01-637F-AD47-8052-5AE8754D9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203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8" name="Freeform 1501">
              <a:extLst>
                <a:ext uri="{FF2B5EF4-FFF2-40B4-BE49-F238E27FC236}">
                  <a16:creationId xmlns:a16="http://schemas.microsoft.com/office/drawing/2014/main" id="{5CDC4DDB-1155-2B4C-8E52-00433A542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" y="119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9" name="Freeform 1502">
              <a:extLst>
                <a:ext uri="{FF2B5EF4-FFF2-40B4-BE49-F238E27FC236}">
                  <a16:creationId xmlns:a16="http://schemas.microsoft.com/office/drawing/2014/main" id="{D5A89951-DFC7-834E-AE49-59FD46792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" y="1198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0" name="Line 1503">
              <a:extLst>
                <a:ext uri="{FF2B5EF4-FFF2-40B4-BE49-F238E27FC236}">
                  <a16:creationId xmlns:a16="http://schemas.microsoft.com/office/drawing/2014/main" id="{29726AD8-0571-F64F-9C91-D39C79793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9" y="1198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1" name="Freeform 1504">
              <a:extLst>
                <a:ext uri="{FF2B5EF4-FFF2-40B4-BE49-F238E27FC236}">
                  <a16:creationId xmlns:a16="http://schemas.microsoft.com/office/drawing/2014/main" id="{05C7E85D-8526-8F4A-91F7-7FDD2172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11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2" name="Line 1505">
              <a:extLst>
                <a:ext uri="{FF2B5EF4-FFF2-40B4-BE49-F238E27FC236}">
                  <a16:creationId xmlns:a16="http://schemas.microsoft.com/office/drawing/2014/main" id="{9B7B8923-A121-DC4F-96E8-A24354BDE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9" y="1192"/>
              <a:ext cx="1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3" name="Rectangle 1506">
              <a:extLst>
                <a:ext uri="{FF2B5EF4-FFF2-40B4-BE49-F238E27FC236}">
                  <a16:creationId xmlns:a16="http://schemas.microsoft.com/office/drawing/2014/main" id="{3B3B0A8B-A3FB-7B4E-B071-6B5B8BF8B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1323"/>
              <a:ext cx="11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-0,5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874" name="Rectangle 1507">
              <a:extLst>
                <a:ext uri="{FF2B5EF4-FFF2-40B4-BE49-F238E27FC236}">
                  <a16:creationId xmlns:a16="http://schemas.microsoft.com/office/drawing/2014/main" id="{BCC2E655-EB87-9948-B15B-02EE4D3D2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017"/>
              <a:ext cx="3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0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875" name="Rectangle 1508">
              <a:extLst>
                <a:ext uri="{FF2B5EF4-FFF2-40B4-BE49-F238E27FC236}">
                  <a16:creationId xmlns:a16="http://schemas.microsoft.com/office/drawing/2014/main" id="{B82C0138-AC83-4E4D-9F4F-E2B339A91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711"/>
              <a:ext cx="99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0,5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876" name="Rectangle 1509">
              <a:extLst>
                <a:ext uri="{FF2B5EF4-FFF2-40B4-BE49-F238E27FC236}">
                  <a16:creationId xmlns:a16="http://schemas.microsoft.com/office/drawing/2014/main" id="{63E28D39-8FAC-DC48-9112-0E9563213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405"/>
              <a:ext cx="3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1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877" name="Rectangle 1510">
              <a:extLst>
                <a:ext uri="{FF2B5EF4-FFF2-40B4-BE49-F238E27FC236}">
                  <a16:creationId xmlns:a16="http://schemas.microsoft.com/office/drawing/2014/main" id="{D63FA9B9-8D21-B145-875E-816C24636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98"/>
              <a:ext cx="99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1,5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878" name="Rectangle 1511">
              <a:extLst>
                <a:ext uri="{FF2B5EF4-FFF2-40B4-BE49-F238E27FC236}">
                  <a16:creationId xmlns:a16="http://schemas.microsoft.com/office/drawing/2014/main" id="{E439A2FD-4B17-D643-B083-709920D3C7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16" y="400"/>
              <a:ext cx="270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 b="1">
                  <a:solidFill>
                    <a:srgbClr val="000000"/>
                  </a:solidFill>
                </a:rPr>
                <a:t>Flow (L/s)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879" name="Rectangle 3029">
              <a:extLst>
                <a:ext uri="{FF2B5EF4-FFF2-40B4-BE49-F238E27FC236}">
                  <a16:creationId xmlns:a16="http://schemas.microsoft.com/office/drawing/2014/main" id="{30076D1A-53F9-864D-BD4F-DC09B6905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1422"/>
              <a:ext cx="3152" cy="14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>
                <a:solidFill>
                  <a:schemeClr val="tx1"/>
                </a:solidFill>
              </a:endParaRPr>
            </a:p>
          </p:txBody>
        </p:sp>
        <p:sp>
          <p:nvSpPr>
            <p:cNvPr id="32880" name="Line 3030">
              <a:extLst>
                <a:ext uri="{FF2B5EF4-FFF2-40B4-BE49-F238E27FC236}">
                  <a16:creationId xmlns:a16="http://schemas.microsoft.com/office/drawing/2014/main" id="{45EF032B-D9DE-CE4E-ACBB-1A9A42D2B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455"/>
              <a:ext cx="262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1" name="Line 3031">
              <a:extLst>
                <a:ext uri="{FF2B5EF4-FFF2-40B4-BE49-F238E27FC236}">
                  <a16:creationId xmlns:a16="http://schemas.microsoft.com/office/drawing/2014/main" id="{BD907D22-3ABF-E746-ACF5-C9381D2C9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149"/>
              <a:ext cx="262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2" name="Line 3032">
              <a:extLst>
                <a:ext uri="{FF2B5EF4-FFF2-40B4-BE49-F238E27FC236}">
                  <a16:creationId xmlns:a16="http://schemas.microsoft.com/office/drawing/2014/main" id="{6652D05B-2DE0-7649-A9E1-A799A2D37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843"/>
              <a:ext cx="262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3" name="Line 3033">
              <a:extLst>
                <a:ext uri="{FF2B5EF4-FFF2-40B4-BE49-F238E27FC236}">
                  <a16:creationId xmlns:a16="http://schemas.microsoft.com/office/drawing/2014/main" id="{E185D0FC-3531-5741-AED7-97A3C49AC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537"/>
              <a:ext cx="262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4" name="Line 3034">
              <a:extLst>
                <a:ext uri="{FF2B5EF4-FFF2-40B4-BE49-F238E27FC236}">
                  <a16:creationId xmlns:a16="http://schemas.microsoft.com/office/drawing/2014/main" id="{0F9AACDB-C860-4A41-8119-481E89098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537"/>
              <a:ext cx="1" cy="12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5" name="Line 3035">
              <a:extLst>
                <a:ext uri="{FF2B5EF4-FFF2-40B4-BE49-F238E27FC236}">
                  <a16:creationId xmlns:a16="http://schemas.microsoft.com/office/drawing/2014/main" id="{2E0D7976-5112-6547-A424-B2F21CE05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2" y="2761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6" name="Line 3036">
              <a:extLst>
                <a:ext uri="{FF2B5EF4-FFF2-40B4-BE49-F238E27FC236}">
                  <a16:creationId xmlns:a16="http://schemas.microsoft.com/office/drawing/2014/main" id="{3B7BD7B7-E77D-4244-86C5-2CB9877A1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2" y="2455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7" name="Line 3037">
              <a:extLst>
                <a:ext uri="{FF2B5EF4-FFF2-40B4-BE49-F238E27FC236}">
                  <a16:creationId xmlns:a16="http://schemas.microsoft.com/office/drawing/2014/main" id="{20A6F468-7442-CA47-8335-093F79EAC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2" y="2149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8" name="Line 3038">
              <a:extLst>
                <a:ext uri="{FF2B5EF4-FFF2-40B4-BE49-F238E27FC236}">
                  <a16:creationId xmlns:a16="http://schemas.microsoft.com/office/drawing/2014/main" id="{E3D2B9AF-CC34-074E-AF4A-BE074954F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2" y="1843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9" name="Line 3039">
              <a:extLst>
                <a:ext uri="{FF2B5EF4-FFF2-40B4-BE49-F238E27FC236}">
                  <a16:creationId xmlns:a16="http://schemas.microsoft.com/office/drawing/2014/main" id="{F673E27F-CAAD-EF4F-B416-82D4181F5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2" y="1537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0" name="Line 3040">
              <a:extLst>
                <a:ext uri="{FF2B5EF4-FFF2-40B4-BE49-F238E27FC236}">
                  <a16:creationId xmlns:a16="http://schemas.microsoft.com/office/drawing/2014/main" id="{0E5436A3-59EA-A84C-AA04-6A9CAA98C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761"/>
              <a:ext cx="26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1" name="Line 3041">
              <a:extLst>
                <a:ext uri="{FF2B5EF4-FFF2-40B4-BE49-F238E27FC236}">
                  <a16:creationId xmlns:a16="http://schemas.microsoft.com/office/drawing/2014/main" id="{03053386-A53B-5145-9E7C-6D56E248A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1" y="274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2" name="Line 3042">
              <a:extLst>
                <a:ext uri="{FF2B5EF4-FFF2-40B4-BE49-F238E27FC236}">
                  <a16:creationId xmlns:a16="http://schemas.microsoft.com/office/drawing/2014/main" id="{50980EF8-BA5E-AC4C-8C2B-C4E2A85A0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7" y="274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3" name="Line 3043">
              <a:extLst>
                <a:ext uri="{FF2B5EF4-FFF2-40B4-BE49-F238E27FC236}">
                  <a16:creationId xmlns:a16="http://schemas.microsoft.com/office/drawing/2014/main" id="{D461FD3D-20C3-9C4B-802E-00175D1FC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9" y="274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4" name="Line 3044">
              <a:extLst>
                <a:ext uri="{FF2B5EF4-FFF2-40B4-BE49-F238E27FC236}">
                  <a16:creationId xmlns:a16="http://schemas.microsoft.com/office/drawing/2014/main" id="{D6084E0F-8BD4-A744-8E08-62A238364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5" y="274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5" name="Line 3045">
              <a:extLst>
                <a:ext uri="{FF2B5EF4-FFF2-40B4-BE49-F238E27FC236}">
                  <a16:creationId xmlns:a16="http://schemas.microsoft.com/office/drawing/2014/main" id="{3BE7C0BA-FFF8-1743-823E-2891C37DB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0" y="274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6" name="Line 3046">
              <a:extLst>
                <a:ext uri="{FF2B5EF4-FFF2-40B4-BE49-F238E27FC236}">
                  <a16:creationId xmlns:a16="http://schemas.microsoft.com/office/drawing/2014/main" id="{F952A845-A945-BE4F-A6AD-590B8918F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7" name="Freeform 3047">
              <a:extLst>
                <a:ext uri="{FF2B5EF4-FFF2-40B4-BE49-F238E27FC236}">
                  <a16:creationId xmlns:a16="http://schemas.microsoft.com/office/drawing/2014/main" id="{F5357B1D-A73D-344E-9212-DD26FCB2E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6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8" name="Freeform 3048">
              <a:extLst>
                <a:ext uri="{FF2B5EF4-FFF2-40B4-BE49-F238E27FC236}">
                  <a16:creationId xmlns:a16="http://schemas.microsoft.com/office/drawing/2014/main" id="{249D6E81-B44C-1849-B92E-552E55A9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60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9" name="Line 3049">
              <a:extLst>
                <a:ext uri="{FF2B5EF4-FFF2-40B4-BE49-F238E27FC236}">
                  <a16:creationId xmlns:a16="http://schemas.microsoft.com/office/drawing/2014/main" id="{60350B45-427B-3B45-82BA-D745A1C5B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9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0" name="Line 3050">
              <a:extLst>
                <a:ext uri="{FF2B5EF4-FFF2-40B4-BE49-F238E27FC236}">
                  <a16:creationId xmlns:a16="http://schemas.microsoft.com/office/drawing/2014/main" id="{C75FC8DA-647B-4849-B14C-6058DE769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9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1" name="Line 3051">
              <a:extLst>
                <a:ext uri="{FF2B5EF4-FFF2-40B4-BE49-F238E27FC236}">
                  <a16:creationId xmlns:a16="http://schemas.microsoft.com/office/drawing/2014/main" id="{D9CBC5F8-383C-6142-AEAD-EDF3D7CDD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9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2" name="Freeform 3052">
              <a:extLst>
                <a:ext uri="{FF2B5EF4-FFF2-40B4-BE49-F238E27FC236}">
                  <a16:creationId xmlns:a16="http://schemas.microsoft.com/office/drawing/2014/main" id="{BE66BE3C-E4A1-4842-A044-D45B4EFE5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603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3" name="Line 3053">
              <a:extLst>
                <a:ext uri="{FF2B5EF4-FFF2-40B4-BE49-F238E27FC236}">
                  <a16:creationId xmlns:a16="http://schemas.microsoft.com/office/drawing/2014/main" id="{BA9BCB22-64F0-2542-BF27-3AD58182E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6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4" name="Line 3054">
              <a:extLst>
                <a:ext uri="{FF2B5EF4-FFF2-40B4-BE49-F238E27FC236}">
                  <a16:creationId xmlns:a16="http://schemas.microsoft.com/office/drawing/2014/main" id="{48DD71FA-9F20-284D-A1AE-58DEAB70F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6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5" name="Line 3055">
              <a:extLst>
                <a:ext uri="{FF2B5EF4-FFF2-40B4-BE49-F238E27FC236}">
                  <a16:creationId xmlns:a16="http://schemas.microsoft.com/office/drawing/2014/main" id="{64E1FED6-22F8-354C-86AA-C0E48D788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6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6" name="Freeform 3056">
              <a:extLst>
                <a:ext uri="{FF2B5EF4-FFF2-40B4-BE49-F238E27FC236}">
                  <a16:creationId xmlns:a16="http://schemas.microsoft.com/office/drawing/2014/main" id="{976C0D12-5616-1A41-AED6-8DD1A3291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259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7" name="Freeform 3057">
              <a:extLst>
                <a:ext uri="{FF2B5EF4-FFF2-40B4-BE49-F238E27FC236}">
                  <a16:creationId xmlns:a16="http://schemas.microsoft.com/office/drawing/2014/main" id="{D0671BDF-BE48-0142-83D0-7DAA6A21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2597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8" name="Line 3058">
              <a:extLst>
                <a:ext uri="{FF2B5EF4-FFF2-40B4-BE49-F238E27FC236}">
                  <a16:creationId xmlns:a16="http://schemas.microsoft.com/office/drawing/2014/main" id="{0DC77F3A-FE9C-6F40-9545-FFB16152A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9" name="Line 3059">
              <a:extLst>
                <a:ext uri="{FF2B5EF4-FFF2-40B4-BE49-F238E27FC236}">
                  <a16:creationId xmlns:a16="http://schemas.microsoft.com/office/drawing/2014/main" id="{8B00BC2B-9F7A-6D41-8A26-B488AA9BE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0" name="Line 3060">
              <a:extLst>
                <a:ext uri="{FF2B5EF4-FFF2-40B4-BE49-F238E27FC236}">
                  <a16:creationId xmlns:a16="http://schemas.microsoft.com/office/drawing/2014/main" id="{E90612BC-B829-D048-AC5E-976C0D471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1" name="Freeform 3061">
              <a:extLst>
                <a:ext uri="{FF2B5EF4-FFF2-40B4-BE49-F238E27FC236}">
                  <a16:creationId xmlns:a16="http://schemas.microsoft.com/office/drawing/2014/main" id="{B165C84A-1D5D-844D-97E8-795A20EDC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59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2" name="Line 3062">
              <a:extLst>
                <a:ext uri="{FF2B5EF4-FFF2-40B4-BE49-F238E27FC236}">
                  <a16:creationId xmlns:a16="http://schemas.microsoft.com/office/drawing/2014/main" id="{32FF54DE-2F5E-2D49-962C-957CDD06E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3" name="Line 3063">
              <a:extLst>
                <a:ext uri="{FF2B5EF4-FFF2-40B4-BE49-F238E27FC236}">
                  <a16:creationId xmlns:a16="http://schemas.microsoft.com/office/drawing/2014/main" id="{453129DD-A700-D74E-ACA6-5DB13DD8F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4" name="Line 3064">
              <a:extLst>
                <a:ext uri="{FF2B5EF4-FFF2-40B4-BE49-F238E27FC236}">
                  <a16:creationId xmlns:a16="http://schemas.microsoft.com/office/drawing/2014/main" id="{33F0453E-33D8-C940-8043-7BB351CBD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5" name="Line 3065">
              <a:extLst>
                <a:ext uri="{FF2B5EF4-FFF2-40B4-BE49-F238E27FC236}">
                  <a16:creationId xmlns:a16="http://schemas.microsoft.com/office/drawing/2014/main" id="{1EEC7583-53AE-304E-BCE3-7C60A9630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6" name="Freeform 3066">
              <a:extLst>
                <a:ext uri="{FF2B5EF4-FFF2-40B4-BE49-F238E27FC236}">
                  <a16:creationId xmlns:a16="http://schemas.microsoft.com/office/drawing/2014/main" id="{A409510D-49A5-7F44-94FC-AE9ACA9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597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7" name="Line 3067">
              <a:extLst>
                <a:ext uri="{FF2B5EF4-FFF2-40B4-BE49-F238E27FC236}">
                  <a16:creationId xmlns:a16="http://schemas.microsoft.com/office/drawing/2014/main" id="{DCC21A2F-FA9E-024F-8801-21EF1B036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8" name="Freeform 3068">
              <a:extLst>
                <a:ext uri="{FF2B5EF4-FFF2-40B4-BE49-F238E27FC236}">
                  <a16:creationId xmlns:a16="http://schemas.microsoft.com/office/drawing/2014/main" id="{64B55A3A-D305-3444-A226-CC134D55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9" name="Line 3069">
              <a:extLst>
                <a:ext uri="{FF2B5EF4-FFF2-40B4-BE49-F238E27FC236}">
                  <a16:creationId xmlns:a16="http://schemas.microsoft.com/office/drawing/2014/main" id="{0B175CDF-CF7B-4B47-9AC9-8E1EFEA95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0" name="Freeform 3070">
              <a:extLst>
                <a:ext uri="{FF2B5EF4-FFF2-40B4-BE49-F238E27FC236}">
                  <a16:creationId xmlns:a16="http://schemas.microsoft.com/office/drawing/2014/main" id="{60F8BF3C-7F52-3143-995D-155760F6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60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1" name="Line 3071">
              <a:extLst>
                <a:ext uri="{FF2B5EF4-FFF2-40B4-BE49-F238E27FC236}">
                  <a16:creationId xmlns:a16="http://schemas.microsoft.com/office/drawing/2014/main" id="{87B58957-1FB7-D142-B6A4-76F2CB0E4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2" name="Line 3072">
              <a:extLst>
                <a:ext uri="{FF2B5EF4-FFF2-40B4-BE49-F238E27FC236}">
                  <a16:creationId xmlns:a16="http://schemas.microsoft.com/office/drawing/2014/main" id="{A392C1D0-FBD8-5040-BAFF-771220FE9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3" name="Line 3073">
              <a:extLst>
                <a:ext uri="{FF2B5EF4-FFF2-40B4-BE49-F238E27FC236}">
                  <a16:creationId xmlns:a16="http://schemas.microsoft.com/office/drawing/2014/main" id="{C904E275-D2C0-7F4D-ACB5-86313BFFA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4" name="Line 3074">
              <a:extLst>
                <a:ext uri="{FF2B5EF4-FFF2-40B4-BE49-F238E27FC236}">
                  <a16:creationId xmlns:a16="http://schemas.microsoft.com/office/drawing/2014/main" id="{CA0D9CC6-03CC-5845-B962-CCB743194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5" name="Freeform 3075">
              <a:extLst>
                <a:ext uri="{FF2B5EF4-FFF2-40B4-BE49-F238E27FC236}">
                  <a16:creationId xmlns:a16="http://schemas.microsoft.com/office/drawing/2014/main" id="{F8A57761-214D-244E-92B9-4987F26C6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2603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7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6" name="Line 3076">
              <a:extLst>
                <a:ext uri="{FF2B5EF4-FFF2-40B4-BE49-F238E27FC236}">
                  <a16:creationId xmlns:a16="http://schemas.microsoft.com/office/drawing/2014/main" id="{FB9C4C36-BF1C-D947-B438-DAF21C9FC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7" name="Line 3077">
              <a:extLst>
                <a:ext uri="{FF2B5EF4-FFF2-40B4-BE49-F238E27FC236}">
                  <a16:creationId xmlns:a16="http://schemas.microsoft.com/office/drawing/2014/main" id="{450D60EC-E2B1-944A-A94D-58D2B32BD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8" name="Line 3078">
              <a:extLst>
                <a:ext uri="{FF2B5EF4-FFF2-40B4-BE49-F238E27FC236}">
                  <a16:creationId xmlns:a16="http://schemas.microsoft.com/office/drawing/2014/main" id="{8C677CFC-C95D-3245-8101-D8275ECBF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9" name="Freeform 3079">
              <a:extLst>
                <a:ext uri="{FF2B5EF4-FFF2-40B4-BE49-F238E27FC236}">
                  <a16:creationId xmlns:a16="http://schemas.microsoft.com/office/drawing/2014/main" id="{2A37CF3C-D22A-C249-9720-C3A23499B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2608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0" name="Line 3080">
              <a:extLst>
                <a:ext uri="{FF2B5EF4-FFF2-40B4-BE49-F238E27FC236}">
                  <a16:creationId xmlns:a16="http://schemas.microsoft.com/office/drawing/2014/main" id="{36E36614-3246-3C48-949C-66B19405F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0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1" name="Line 3081">
              <a:extLst>
                <a:ext uri="{FF2B5EF4-FFF2-40B4-BE49-F238E27FC236}">
                  <a16:creationId xmlns:a16="http://schemas.microsoft.com/office/drawing/2014/main" id="{07B70FB9-48E0-D346-A6DE-6348679B9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0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2" name="Freeform 3082">
              <a:extLst>
                <a:ext uri="{FF2B5EF4-FFF2-40B4-BE49-F238E27FC236}">
                  <a16:creationId xmlns:a16="http://schemas.microsoft.com/office/drawing/2014/main" id="{689A4479-0F98-F54E-A541-12179C0FC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260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3" name="Line 3083">
              <a:extLst>
                <a:ext uri="{FF2B5EF4-FFF2-40B4-BE49-F238E27FC236}">
                  <a16:creationId xmlns:a16="http://schemas.microsoft.com/office/drawing/2014/main" id="{3CFCB2CF-789D-2941-9830-1BF76E416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0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4" name="Freeform 3084">
              <a:extLst>
                <a:ext uri="{FF2B5EF4-FFF2-40B4-BE49-F238E27FC236}">
                  <a16:creationId xmlns:a16="http://schemas.microsoft.com/office/drawing/2014/main" id="{8DFE1705-4FE7-8048-AC05-67A62249C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261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5" name="Line 3085">
              <a:extLst>
                <a:ext uri="{FF2B5EF4-FFF2-40B4-BE49-F238E27FC236}">
                  <a16:creationId xmlns:a16="http://schemas.microsoft.com/office/drawing/2014/main" id="{82511906-6581-C74C-8356-7CBDE0AB8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8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6" name="Line 3086">
              <a:extLst>
                <a:ext uri="{FF2B5EF4-FFF2-40B4-BE49-F238E27FC236}">
                  <a16:creationId xmlns:a16="http://schemas.microsoft.com/office/drawing/2014/main" id="{0CA10CA7-7FAA-444B-9287-6F407E3AA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8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7" name="Line 3087">
              <a:extLst>
                <a:ext uri="{FF2B5EF4-FFF2-40B4-BE49-F238E27FC236}">
                  <a16:creationId xmlns:a16="http://schemas.microsoft.com/office/drawing/2014/main" id="{ED3784BE-AC3F-A340-BBD3-C477E7B32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8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8" name="Freeform 3088">
              <a:extLst>
                <a:ext uri="{FF2B5EF4-FFF2-40B4-BE49-F238E27FC236}">
                  <a16:creationId xmlns:a16="http://schemas.microsoft.com/office/drawing/2014/main" id="{0351FD3E-0339-3C4D-87BF-54F82F0B3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261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9" name="Line 3089">
              <a:extLst>
                <a:ext uri="{FF2B5EF4-FFF2-40B4-BE49-F238E27FC236}">
                  <a16:creationId xmlns:a16="http://schemas.microsoft.com/office/drawing/2014/main" id="{B132DDD6-8727-3345-AA2B-D5E4B7C87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0" name="Line 3090">
              <a:extLst>
                <a:ext uri="{FF2B5EF4-FFF2-40B4-BE49-F238E27FC236}">
                  <a16:creationId xmlns:a16="http://schemas.microsoft.com/office/drawing/2014/main" id="{032459A8-EAD0-6C42-AA0A-73562D775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1" name="Line 3091">
              <a:extLst>
                <a:ext uri="{FF2B5EF4-FFF2-40B4-BE49-F238E27FC236}">
                  <a16:creationId xmlns:a16="http://schemas.microsoft.com/office/drawing/2014/main" id="{6F0A9E8C-3F4E-8E4E-B283-49CC80820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2" name="Line 3092">
              <a:extLst>
                <a:ext uri="{FF2B5EF4-FFF2-40B4-BE49-F238E27FC236}">
                  <a16:creationId xmlns:a16="http://schemas.microsoft.com/office/drawing/2014/main" id="{052E9585-B597-4246-A96E-D85FA0211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3" name="Freeform 3093">
              <a:extLst>
                <a:ext uri="{FF2B5EF4-FFF2-40B4-BE49-F238E27FC236}">
                  <a16:creationId xmlns:a16="http://schemas.microsoft.com/office/drawing/2014/main" id="{2F4D4238-2B0A-4440-BD91-9F1DC04D8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61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4" name="Line 3094">
              <a:extLst>
                <a:ext uri="{FF2B5EF4-FFF2-40B4-BE49-F238E27FC236}">
                  <a16:creationId xmlns:a16="http://schemas.microsoft.com/office/drawing/2014/main" id="{DA8E1B0F-9BFA-3A46-9BF9-1F521E00E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5" name="Line 3095">
              <a:extLst>
                <a:ext uri="{FF2B5EF4-FFF2-40B4-BE49-F238E27FC236}">
                  <a16:creationId xmlns:a16="http://schemas.microsoft.com/office/drawing/2014/main" id="{D9250F2B-D4E2-7745-A60A-DB1F4DDE6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6" name="Line 3096">
              <a:extLst>
                <a:ext uri="{FF2B5EF4-FFF2-40B4-BE49-F238E27FC236}">
                  <a16:creationId xmlns:a16="http://schemas.microsoft.com/office/drawing/2014/main" id="{5586B0E5-F38B-0449-97AE-807691037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7" name="Freeform 3097">
              <a:extLst>
                <a:ext uri="{FF2B5EF4-FFF2-40B4-BE49-F238E27FC236}">
                  <a16:creationId xmlns:a16="http://schemas.microsoft.com/office/drawing/2014/main" id="{845F9A61-E0CA-1C4B-8DE8-01D1D7A9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61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8" name="Line 3098">
              <a:extLst>
                <a:ext uri="{FF2B5EF4-FFF2-40B4-BE49-F238E27FC236}">
                  <a16:creationId xmlns:a16="http://schemas.microsoft.com/office/drawing/2014/main" id="{314D1FB5-4B18-E849-B097-91A7DC56E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9" name="Line 3099">
              <a:extLst>
                <a:ext uri="{FF2B5EF4-FFF2-40B4-BE49-F238E27FC236}">
                  <a16:creationId xmlns:a16="http://schemas.microsoft.com/office/drawing/2014/main" id="{73871DCB-2032-7B4B-8ECD-A4C7C36D3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0" name="Line 3100">
              <a:extLst>
                <a:ext uri="{FF2B5EF4-FFF2-40B4-BE49-F238E27FC236}">
                  <a16:creationId xmlns:a16="http://schemas.microsoft.com/office/drawing/2014/main" id="{CFD24B96-009F-854D-A7AC-7D3D03B4A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1" name="Line 3101">
              <a:extLst>
                <a:ext uri="{FF2B5EF4-FFF2-40B4-BE49-F238E27FC236}">
                  <a16:creationId xmlns:a16="http://schemas.microsoft.com/office/drawing/2014/main" id="{60524920-BF82-ED45-9BA3-02B0F1C78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2" name="Freeform 3102">
              <a:extLst>
                <a:ext uri="{FF2B5EF4-FFF2-40B4-BE49-F238E27FC236}">
                  <a16:creationId xmlns:a16="http://schemas.microsoft.com/office/drawing/2014/main" id="{103E0F4A-1CE3-E048-A272-CC2D8EAA0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261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3" name="Line 3103">
              <a:extLst>
                <a:ext uri="{FF2B5EF4-FFF2-40B4-BE49-F238E27FC236}">
                  <a16:creationId xmlns:a16="http://schemas.microsoft.com/office/drawing/2014/main" id="{598EDF7B-22C2-1641-8E5F-0F587AEED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4" name="Line 3104">
              <a:extLst>
                <a:ext uri="{FF2B5EF4-FFF2-40B4-BE49-F238E27FC236}">
                  <a16:creationId xmlns:a16="http://schemas.microsoft.com/office/drawing/2014/main" id="{1F1E8BEB-A201-AF4B-8ADF-719E9F346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5" name="Line 3105">
              <a:extLst>
                <a:ext uri="{FF2B5EF4-FFF2-40B4-BE49-F238E27FC236}">
                  <a16:creationId xmlns:a16="http://schemas.microsoft.com/office/drawing/2014/main" id="{3A710F11-9457-6247-923A-627B73318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6" name="Freeform 3106">
              <a:extLst>
                <a:ext uri="{FF2B5EF4-FFF2-40B4-BE49-F238E27FC236}">
                  <a16:creationId xmlns:a16="http://schemas.microsoft.com/office/drawing/2014/main" id="{1FDCE316-6D91-1949-BD10-FDB64BD41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61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7" name="Line 3107">
              <a:extLst>
                <a:ext uri="{FF2B5EF4-FFF2-40B4-BE49-F238E27FC236}">
                  <a16:creationId xmlns:a16="http://schemas.microsoft.com/office/drawing/2014/main" id="{936ACBA9-31D5-414F-9DAE-3273E6792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8" name="Line 3108">
              <a:extLst>
                <a:ext uri="{FF2B5EF4-FFF2-40B4-BE49-F238E27FC236}">
                  <a16:creationId xmlns:a16="http://schemas.microsoft.com/office/drawing/2014/main" id="{973F4FB4-66EC-D64D-8197-B7AA1F153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9" name="Line 3109">
              <a:extLst>
                <a:ext uri="{FF2B5EF4-FFF2-40B4-BE49-F238E27FC236}">
                  <a16:creationId xmlns:a16="http://schemas.microsoft.com/office/drawing/2014/main" id="{A0713DE7-05DD-2545-B1F7-6B8224BA7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0" name="Freeform 3110">
              <a:extLst>
                <a:ext uri="{FF2B5EF4-FFF2-40B4-BE49-F238E27FC236}">
                  <a16:creationId xmlns:a16="http://schemas.microsoft.com/office/drawing/2014/main" id="{A4DA5A3A-7074-7B48-9442-65050E774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61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1" name="Line 3111">
              <a:extLst>
                <a:ext uri="{FF2B5EF4-FFF2-40B4-BE49-F238E27FC236}">
                  <a16:creationId xmlns:a16="http://schemas.microsoft.com/office/drawing/2014/main" id="{95E3BF09-1F21-3C44-96D0-0E9A43CF7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2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2" name="Line 3112">
              <a:extLst>
                <a:ext uri="{FF2B5EF4-FFF2-40B4-BE49-F238E27FC236}">
                  <a16:creationId xmlns:a16="http://schemas.microsoft.com/office/drawing/2014/main" id="{9F9CCABE-889B-3841-BCF9-CC39370B6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2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3" name="Line 3113">
              <a:extLst>
                <a:ext uri="{FF2B5EF4-FFF2-40B4-BE49-F238E27FC236}">
                  <a16:creationId xmlns:a16="http://schemas.microsoft.com/office/drawing/2014/main" id="{43FB51F4-80EF-8C4C-BA75-8672513C1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2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4" name="Line 3114">
              <a:extLst>
                <a:ext uri="{FF2B5EF4-FFF2-40B4-BE49-F238E27FC236}">
                  <a16:creationId xmlns:a16="http://schemas.microsoft.com/office/drawing/2014/main" id="{EBBCD273-E69E-4449-BB7E-46260DBE5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2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5" name="Freeform 3115">
              <a:extLst>
                <a:ext uri="{FF2B5EF4-FFF2-40B4-BE49-F238E27FC236}">
                  <a16:creationId xmlns:a16="http://schemas.microsoft.com/office/drawing/2014/main" id="{246B84A2-C71F-D94F-8FF9-738236B3A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261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6" name="Line 3116">
              <a:extLst>
                <a:ext uri="{FF2B5EF4-FFF2-40B4-BE49-F238E27FC236}">
                  <a16:creationId xmlns:a16="http://schemas.microsoft.com/office/drawing/2014/main" id="{36A54E31-D669-8D4F-9CBF-0934735BD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7" name="Line 3117">
              <a:extLst>
                <a:ext uri="{FF2B5EF4-FFF2-40B4-BE49-F238E27FC236}">
                  <a16:creationId xmlns:a16="http://schemas.microsoft.com/office/drawing/2014/main" id="{BF192D5B-E4D0-8346-BD12-592587946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8" name="Line 3118">
              <a:extLst>
                <a:ext uri="{FF2B5EF4-FFF2-40B4-BE49-F238E27FC236}">
                  <a16:creationId xmlns:a16="http://schemas.microsoft.com/office/drawing/2014/main" id="{A88B1B2C-3D4C-FA45-861E-1D2FA43C9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9" name="Freeform 3119">
              <a:extLst>
                <a:ext uri="{FF2B5EF4-FFF2-40B4-BE49-F238E27FC236}">
                  <a16:creationId xmlns:a16="http://schemas.microsoft.com/office/drawing/2014/main" id="{B016EDF9-DB04-364C-9AAF-F8B7AA55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61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0" name="Line 3120">
              <a:extLst>
                <a:ext uri="{FF2B5EF4-FFF2-40B4-BE49-F238E27FC236}">
                  <a16:creationId xmlns:a16="http://schemas.microsoft.com/office/drawing/2014/main" id="{D57A1D89-B400-6946-A659-957615128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7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1" name="Freeform 3121">
              <a:extLst>
                <a:ext uri="{FF2B5EF4-FFF2-40B4-BE49-F238E27FC236}">
                  <a16:creationId xmlns:a16="http://schemas.microsoft.com/office/drawing/2014/main" id="{0C02DC15-16CB-7A47-86A9-6CAA984B8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608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2" name="Line 3122">
              <a:extLst>
                <a:ext uri="{FF2B5EF4-FFF2-40B4-BE49-F238E27FC236}">
                  <a16:creationId xmlns:a16="http://schemas.microsoft.com/office/drawing/2014/main" id="{6966F088-BD07-C946-8678-4F4DC450B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7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3" name="Line 3123">
              <a:extLst>
                <a:ext uri="{FF2B5EF4-FFF2-40B4-BE49-F238E27FC236}">
                  <a16:creationId xmlns:a16="http://schemas.microsoft.com/office/drawing/2014/main" id="{0D78F5E4-D14F-9244-8717-F19853BE9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7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4" name="Freeform 3124">
              <a:extLst>
                <a:ext uri="{FF2B5EF4-FFF2-40B4-BE49-F238E27FC236}">
                  <a16:creationId xmlns:a16="http://schemas.microsoft.com/office/drawing/2014/main" id="{7896C6CF-A31A-9E47-8FD3-26CF4A74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603"/>
              <a:ext cx="7" cy="5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0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5" name="Line 3125">
              <a:extLst>
                <a:ext uri="{FF2B5EF4-FFF2-40B4-BE49-F238E27FC236}">
                  <a16:creationId xmlns:a16="http://schemas.microsoft.com/office/drawing/2014/main" id="{E1F93F3D-733F-3044-ACE8-09405A897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6" name="Line 3126">
              <a:extLst>
                <a:ext uri="{FF2B5EF4-FFF2-40B4-BE49-F238E27FC236}">
                  <a16:creationId xmlns:a16="http://schemas.microsoft.com/office/drawing/2014/main" id="{1E22BABD-6804-0549-856C-346FB1AE5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7" name="Line 3127">
              <a:extLst>
                <a:ext uri="{FF2B5EF4-FFF2-40B4-BE49-F238E27FC236}">
                  <a16:creationId xmlns:a16="http://schemas.microsoft.com/office/drawing/2014/main" id="{C171391E-CAF8-D24B-9564-48B502258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8" name="Freeform 3128">
              <a:extLst>
                <a:ext uri="{FF2B5EF4-FFF2-40B4-BE49-F238E27FC236}">
                  <a16:creationId xmlns:a16="http://schemas.microsoft.com/office/drawing/2014/main" id="{76A99FE7-C022-F14F-A44D-D7FC6BE4A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597"/>
              <a:ext cx="7" cy="6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0 h 6"/>
                <a:gd name="T4" fmla="*/ 7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9" name="Line 3129">
              <a:extLst>
                <a:ext uri="{FF2B5EF4-FFF2-40B4-BE49-F238E27FC236}">
                  <a16:creationId xmlns:a16="http://schemas.microsoft.com/office/drawing/2014/main" id="{EEF3AE3E-CEF2-3646-B01A-B9B58D163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0" name="Line 3130">
              <a:extLst>
                <a:ext uri="{FF2B5EF4-FFF2-40B4-BE49-F238E27FC236}">
                  <a16:creationId xmlns:a16="http://schemas.microsoft.com/office/drawing/2014/main" id="{52CCA724-9E89-9446-8E38-517CF9F95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1" name="Freeform 3131">
              <a:extLst>
                <a:ext uri="{FF2B5EF4-FFF2-40B4-BE49-F238E27FC236}">
                  <a16:creationId xmlns:a16="http://schemas.microsoft.com/office/drawing/2014/main" id="{724A8E24-1D0F-EB4B-8EB5-717B4BD3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259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2" name="Line 3132">
              <a:extLst>
                <a:ext uri="{FF2B5EF4-FFF2-40B4-BE49-F238E27FC236}">
                  <a16:creationId xmlns:a16="http://schemas.microsoft.com/office/drawing/2014/main" id="{AE371119-33CC-5141-9C3B-D994DBA8C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3" name="Freeform 3133">
              <a:extLst>
                <a:ext uri="{FF2B5EF4-FFF2-40B4-BE49-F238E27FC236}">
                  <a16:creationId xmlns:a16="http://schemas.microsoft.com/office/drawing/2014/main" id="{714424D5-F0A5-E44A-96A8-524880A9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2592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4" name="Line 3134">
              <a:extLst>
                <a:ext uri="{FF2B5EF4-FFF2-40B4-BE49-F238E27FC236}">
                  <a16:creationId xmlns:a16="http://schemas.microsoft.com/office/drawing/2014/main" id="{053C8A6F-89D9-9C43-A1BA-5E8017B5B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5" name="Line 3135">
              <a:extLst>
                <a:ext uri="{FF2B5EF4-FFF2-40B4-BE49-F238E27FC236}">
                  <a16:creationId xmlns:a16="http://schemas.microsoft.com/office/drawing/2014/main" id="{C564ABD6-5502-B749-B4D4-79927D24F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6" name="Freeform 3136">
              <a:extLst>
                <a:ext uri="{FF2B5EF4-FFF2-40B4-BE49-F238E27FC236}">
                  <a16:creationId xmlns:a16="http://schemas.microsoft.com/office/drawing/2014/main" id="{0710F31B-BE6D-C742-8546-C6817AC6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258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7" name="Freeform 3137">
              <a:extLst>
                <a:ext uri="{FF2B5EF4-FFF2-40B4-BE49-F238E27FC236}">
                  <a16:creationId xmlns:a16="http://schemas.microsoft.com/office/drawing/2014/main" id="{582480E8-4348-5B41-90EC-1B32F53A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2586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8" name="Line 3138">
              <a:extLst>
                <a:ext uri="{FF2B5EF4-FFF2-40B4-BE49-F238E27FC236}">
                  <a16:creationId xmlns:a16="http://schemas.microsoft.com/office/drawing/2014/main" id="{B5D28ABA-C9CA-6641-9489-8A0B1CAD7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9" name="Line 3139">
              <a:extLst>
                <a:ext uri="{FF2B5EF4-FFF2-40B4-BE49-F238E27FC236}">
                  <a16:creationId xmlns:a16="http://schemas.microsoft.com/office/drawing/2014/main" id="{29EC2A3F-A5CB-654D-868A-427F0B868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0" name="Line 3140">
              <a:extLst>
                <a:ext uri="{FF2B5EF4-FFF2-40B4-BE49-F238E27FC236}">
                  <a16:creationId xmlns:a16="http://schemas.microsoft.com/office/drawing/2014/main" id="{3D42FDD8-ED96-3C41-9A55-97CEA7EC6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1" name="Line 3141">
              <a:extLst>
                <a:ext uri="{FF2B5EF4-FFF2-40B4-BE49-F238E27FC236}">
                  <a16:creationId xmlns:a16="http://schemas.microsoft.com/office/drawing/2014/main" id="{70B2F898-87DB-A34B-B27D-C9A8274CF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2" name="Freeform 3142">
              <a:extLst>
                <a:ext uri="{FF2B5EF4-FFF2-40B4-BE49-F238E27FC236}">
                  <a16:creationId xmlns:a16="http://schemas.microsoft.com/office/drawing/2014/main" id="{2403376E-341B-0742-BE3B-317E9B1D4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586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3" name="Line 3143">
              <a:extLst>
                <a:ext uri="{FF2B5EF4-FFF2-40B4-BE49-F238E27FC236}">
                  <a16:creationId xmlns:a16="http://schemas.microsoft.com/office/drawing/2014/main" id="{8FCE5A8E-0D95-564E-97F4-3127E50AE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3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4" name="Line 3144">
              <a:extLst>
                <a:ext uri="{FF2B5EF4-FFF2-40B4-BE49-F238E27FC236}">
                  <a16:creationId xmlns:a16="http://schemas.microsoft.com/office/drawing/2014/main" id="{8ACE1205-7823-7649-A2B6-EB5F6EA6D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3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5" name="Line 3145">
              <a:extLst>
                <a:ext uri="{FF2B5EF4-FFF2-40B4-BE49-F238E27FC236}">
                  <a16:creationId xmlns:a16="http://schemas.microsoft.com/office/drawing/2014/main" id="{02AE1598-5FA1-4E42-B880-D6134A65F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3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6" name="Freeform 3146">
              <a:extLst>
                <a:ext uri="{FF2B5EF4-FFF2-40B4-BE49-F238E27FC236}">
                  <a16:creationId xmlns:a16="http://schemas.microsoft.com/office/drawing/2014/main" id="{3B91D2E8-C42A-674F-85B0-4189CD3F7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586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7" name="Line 3147">
              <a:extLst>
                <a:ext uri="{FF2B5EF4-FFF2-40B4-BE49-F238E27FC236}">
                  <a16:creationId xmlns:a16="http://schemas.microsoft.com/office/drawing/2014/main" id="{0F47FE04-544D-7E41-9687-A2C40E8EC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1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8" name="Line 3148">
              <a:extLst>
                <a:ext uri="{FF2B5EF4-FFF2-40B4-BE49-F238E27FC236}">
                  <a16:creationId xmlns:a16="http://schemas.microsoft.com/office/drawing/2014/main" id="{1D71D48A-B43D-F847-BB46-5743EA8A1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1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9" name="Freeform 3149">
              <a:extLst>
                <a:ext uri="{FF2B5EF4-FFF2-40B4-BE49-F238E27FC236}">
                  <a16:creationId xmlns:a16="http://schemas.microsoft.com/office/drawing/2014/main" id="{EFEEB1F5-354E-7342-B05F-E51EC0CC2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586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0" name="Line 3150">
              <a:extLst>
                <a:ext uri="{FF2B5EF4-FFF2-40B4-BE49-F238E27FC236}">
                  <a16:creationId xmlns:a16="http://schemas.microsoft.com/office/drawing/2014/main" id="{DC768404-E2E0-B546-8548-4929A74B3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1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1" name="Freeform 3151">
              <a:extLst>
                <a:ext uri="{FF2B5EF4-FFF2-40B4-BE49-F238E27FC236}">
                  <a16:creationId xmlns:a16="http://schemas.microsoft.com/office/drawing/2014/main" id="{30A1D15D-D720-0B46-B7C5-28EB017A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592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2" name="Line 3152">
              <a:extLst>
                <a:ext uri="{FF2B5EF4-FFF2-40B4-BE49-F238E27FC236}">
                  <a16:creationId xmlns:a16="http://schemas.microsoft.com/office/drawing/2014/main" id="{530383F2-BD8D-B24E-9BD9-6CDC1BE95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3" name="Line 3153">
              <a:extLst>
                <a:ext uri="{FF2B5EF4-FFF2-40B4-BE49-F238E27FC236}">
                  <a16:creationId xmlns:a16="http://schemas.microsoft.com/office/drawing/2014/main" id="{A3630CEE-C15C-5A4E-8C63-42627B7A4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4" name="Line 3154">
              <a:extLst>
                <a:ext uri="{FF2B5EF4-FFF2-40B4-BE49-F238E27FC236}">
                  <a16:creationId xmlns:a16="http://schemas.microsoft.com/office/drawing/2014/main" id="{BF4699D4-B6E7-FA48-AE0D-469DDC7E0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5" name="Freeform 3155">
              <a:extLst>
                <a:ext uri="{FF2B5EF4-FFF2-40B4-BE49-F238E27FC236}">
                  <a16:creationId xmlns:a16="http://schemas.microsoft.com/office/drawing/2014/main" id="{E8674589-9672-E24B-92E7-9300EF56E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592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6" name="Line 3156">
              <a:extLst>
                <a:ext uri="{FF2B5EF4-FFF2-40B4-BE49-F238E27FC236}">
                  <a16:creationId xmlns:a16="http://schemas.microsoft.com/office/drawing/2014/main" id="{6607BC6D-A9A3-FF43-B62D-CA4BBBE92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7" name="Line 3157">
              <a:extLst>
                <a:ext uri="{FF2B5EF4-FFF2-40B4-BE49-F238E27FC236}">
                  <a16:creationId xmlns:a16="http://schemas.microsoft.com/office/drawing/2014/main" id="{8E10389E-EFC7-C946-AF03-CC9BA69A1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8" name="Line 3158">
              <a:extLst>
                <a:ext uri="{FF2B5EF4-FFF2-40B4-BE49-F238E27FC236}">
                  <a16:creationId xmlns:a16="http://schemas.microsoft.com/office/drawing/2014/main" id="{B260349F-4CA0-EF40-8B6D-631684963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259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9" name="Freeform 3159">
              <a:extLst>
                <a:ext uri="{FF2B5EF4-FFF2-40B4-BE49-F238E27FC236}">
                  <a16:creationId xmlns:a16="http://schemas.microsoft.com/office/drawing/2014/main" id="{D5CE9FB5-9416-5A4F-B274-2514F87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592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0" name="Freeform 3160">
              <a:extLst>
                <a:ext uri="{FF2B5EF4-FFF2-40B4-BE49-F238E27FC236}">
                  <a16:creationId xmlns:a16="http://schemas.microsoft.com/office/drawing/2014/main" id="{92A20E3D-A5A1-1B44-9EB3-0C351509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59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1" name="Line 3161">
              <a:extLst>
                <a:ext uri="{FF2B5EF4-FFF2-40B4-BE49-F238E27FC236}">
                  <a16:creationId xmlns:a16="http://schemas.microsoft.com/office/drawing/2014/main" id="{D285A64A-206A-7C4D-8D4F-566AFF677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2" name="Line 3162">
              <a:extLst>
                <a:ext uri="{FF2B5EF4-FFF2-40B4-BE49-F238E27FC236}">
                  <a16:creationId xmlns:a16="http://schemas.microsoft.com/office/drawing/2014/main" id="{8E4BCD0C-06AD-0F47-9D39-D472FD1C3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3" name="Line 3163">
              <a:extLst>
                <a:ext uri="{FF2B5EF4-FFF2-40B4-BE49-F238E27FC236}">
                  <a16:creationId xmlns:a16="http://schemas.microsoft.com/office/drawing/2014/main" id="{BAEFE2B8-82F2-824C-A670-E449978E9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4" name="Freeform 3164">
              <a:extLst>
                <a:ext uri="{FF2B5EF4-FFF2-40B4-BE49-F238E27FC236}">
                  <a16:creationId xmlns:a16="http://schemas.microsoft.com/office/drawing/2014/main" id="{4E7DC4FF-DAEC-434C-80EF-1DE1A5F0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597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5" name="Line 3165">
              <a:extLst>
                <a:ext uri="{FF2B5EF4-FFF2-40B4-BE49-F238E27FC236}">
                  <a16:creationId xmlns:a16="http://schemas.microsoft.com/office/drawing/2014/main" id="{BBE7CF25-392A-EE4E-9205-0B783E0B8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6" name="Line 3166">
              <a:extLst>
                <a:ext uri="{FF2B5EF4-FFF2-40B4-BE49-F238E27FC236}">
                  <a16:creationId xmlns:a16="http://schemas.microsoft.com/office/drawing/2014/main" id="{FB0E5745-14AC-094A-B9F7-CC938721C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7" name="Line 3167">
              <a:extLst>
                <a:ext uri="{FF2B5EF4-FFF2-40B4-BE49-F238E27FC236}">
                  <a16:creationId xmlns:a16="http://schemas.microsoft.com/office/drawing/2014/main" id="{BF7A1697-D71A-CB4A-87D8-C80B802DE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8" name="Line 3168">
              <a:extLst>
                <a:ext uri="{FF2B5EF4-FFF2-40B4-BE49-F238E27FC236}">
                  <a16:creationId xmlns:a16="http://schemas.microsoft.com/office/drawing/2014/main" id="{23981DCD-3A03-E749-85D1-C49B157A1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9" name="Freeform 3169">
              <a:extLst>
                <a:ext uri="{FF2B5EF4-FFF2-40B4-BE49-F238E27FC236}">
                  <a16:creationId xmlns:a16="http://schemas.microsoft.com/office/drawing/2014/main" id="{602EFBFE-A37B-2248-ABCD-705658EAC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59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0" name="Line 3170">
              <a:extLst>
                <a:ext uri="{FF2B5EF4-FFF2-40B4-BE49-F238E27FC236}">
                  <a16:creationId xmlns:a16="http://schemas.microsoft.com/office/drawing/2014/main" id="{6BF26557-C019-8B47-BE98-144923720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1" name="Line 3171">
              <a:extLst>
                <a:ext uri="{FF2B5EF4-FFF2-40B4-BE49-F238E27FC236}">
                  <a16:creationId xmlns:a16="http://schemas.microsoft.com/office/drawing/2014/main" id="{00E9E307-E268-8541-A7ED-7559DC0A7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2" name="Line 3172">
              <a:extLst>
                <a:ext uri="{FF2B5EF4-FFF2-40B4-BE49-F238E27FC236}">
                  <a16:creationId xmlns:a16="http://schemas.microsoft.com/office/drawing/2014/main" id="{EDA76D06-C821-4F46-8789-7025C45DA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59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3" name="Freeform 3173">
              <a:extLst>
                <a:ext uri="{FF2B5EF4-FFF2-40B4-BE49-F238E27FC236}">
                  <a16:creationId xmlns:a16="http://schemas.microsoft.com/office/drawing/2014/main" id="{6072387F-364D-9541-89EE-21C4EE80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597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4" name="Line 3174">
              <a:extLst>
                <a:ext uri="{FF2B5EF4-FFF2-40B4-BE49-F238E27FC236}">
                  <a16:creationId xmlns:a16="http://schemas.microsoft.com/office/drawing/2014/main" id="{EAE06A79-440E-8F47-94A8-B904155F4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5" name="Line 3175">
              <a:extLst>
                <a:ext uri="{FF2B5EF4-FFF2-40B4-BE49-F238E27FC236}">
                  <a16:creationId xmlns:a16="http://schemas.microsoft.com/office/drawing/2014/main" id="{7E85351F-F26F-C544-84E7-50089D9C3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6" name="Line 3176">
              <a:extLst>
                <a:ext uri="{FF2B5EF4-FFF2-40B4-BE49-F238E27FC236}">
                  <a16:creationId xmlns:a16="http://schemas.microsoft.com/office/drawing/2014/main" id="{59B230F6-9F76-FD4B-A9A6-168AAF16A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7" name="Line 3177">
              <a:extLst>
                <a:ext uri="{FF2B5EF4-FFF2-40B4-BE49-F238E27FC236}">
                  <a16:creationId xmlns:a16="http://schemas.microsoft.com/office/drawing/2014/main" id="{F0F969B9-0840-1B4E-8B82-31E8CE550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8" name="Freeform 3178">
              <a:extLst>
                <a:ext uri="{FF2B5EF4-FFF2-40B4-BE49-F238E27FC236}">
                  <a16:creationId xmlns:a16="http://schemas.microsoft.com/office/drawing/2014/main" id="{2E26D631-5CB0-9841-B833-89EDAAED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603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9" name="Line 3179">
              <a:extLst>
                <a:ext uri="{FF2B5EF4-FFF2-40B4-BE49-F238E27FC236}">
                  <a16:creationId xmlns:a16="http://schemas.microsoft.com/office/drawing/2014/main" id="{82ABDCD4-5B00-704C-8D8A-AF5AFCAB8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" y="260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0" name="Freeform 3180">
              <a:extLst>
                <a:ext uri="{FF2B5EF4-FFF2-40B4-BE49-F238E27FC236}">
                  <a16:creationId xmlns:a16="http://schemas.microsoft.com/office/drawing/2014/main" id="{DC7415A9-DFE0-E241-B1F1-F7134AE1A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60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1" name="Line 3181">
              <a:extLst>
                <a:ext uri="{FF2B5EF4-FFF2-40B4-BE49-F238E27FC236}">
                  <a16:creationId xmlns:a16="http://schemas.microsoft.com/office/drawing/2014/main" id="{2745EA75-6551-5946-877A-3A432088B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" y="260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2" name="Freeform 3182">
              <a:extLst>
                <a:ext uri="{FF2B5EF4-FFF2-40B4-BE49-F238E27FC236}">
                  <a16:creationId xmlns:a16="http://schemas.microsoft.com/office/drawing/2014/main" id="{ED888938-A04B-F143-A983-44EC3F4D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608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3" name="Freeform 3183">
              <a:extLst>
                <a:ext uri="{FF2B5EF4-FFF2-40B4-BE49-F238E27FC236}">
                  <a16:creationId xmlns:a16="http://schemas.microsoft.com/office/drawing/2014/main" id="{A59CCDA5-95DE-C342-A570-ADC9CE1B1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60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4" name="Line 3184">
              <a:extLst>
                <a:ext uri="{FF2B5EF4-FFF2-40B4-BE49-F238E27FC236}">
                  <a16:creationId xmlns:a16="http://schemas.microsoft.com/office/drawing/2014/main" id="{95C2565D-038F-2849-8BD0-DBF050E7A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261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5" name="Freeform 3185">
              <a:extLst>
                <a:ext uri="{FF2B5EF4-FFF2-40B4-BE49-F238E27FC236}">
                  <a16:creationId xmlns:a16="http://schemas.microsoft.com/office/drawing/2014/main" id="{5C1C75D4-7BD2-AA48-BFAB-DA8B1DC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614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6" name="Line 3186">
              <a:extLst>
                <a:ext uri="{FF2B5EF4-FFF2-40B4-BE49-F238E27FC236}">
                  <a16:creationId xmlns:a16="http://schemas.microsoft.com/office/drawing/2014/main" id="{55CF2774-1BBD-F64A-8B0D-DBC27A7C6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2619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7" name="Freeform 3187">
              <a:extLst>
                <a:ext uri="{FF2B5EF4-FFF2-40B4-BE49-F238E27FC236}">
                  <a16:creationId xmlns:a16="http://schemas.microsoft.com/office/drawing/2014/main" id="{BD9173B8-D7D5-2449-8313-9321C922D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619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8" name="Line 3188">
              <a:extLst>
                <a:ext uri="{FF2B5EF4-FFF2-40B4-BE49-F238E27FC236}">
                  <a16:creationId xmlns:a16="http://schemas.microsoft.com/office/drawing/2014/main" id="{A9B3D7CE-28BF-7D40-B4AF-0868FEE5C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7" y="2625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9" name="Line 3189">
              <a:extLst>
                <a:ext uri="{FF2B5EF4-FFF2-40B4-BE49-F238E27FC236}">
                  <a16:creationId xmlns:a16="http://schemas.microsoft.com/office/drawing/2014/main" id="{C9C4282C-D347-0447-97B2-4EB24BC7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7" y="2625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0" name="Line 3190">
              <a:extLst>
                <a:ext uri="{FF2B5EF4-FFF2-40B4-BE49-F238E27FC236}">
                  <a16:creationId xmlns:a16="http://schemas.microsoft.com/office/drawing/2014/main" id="{C15DC84D-F416-B74E-88BE-4EA04454B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7" y="2630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1" name="Freeform 3191">
              <a:extLst>
                <a:ext uri="{FF2B5EF4-FFF2-40B4-BE49-F238E27FC236}">
                  <a16:creationId xmlns:a16="http://schemas.microsoft.com/office/drawing/2014/main" id="{77466F02-CFC4-1743-9C32-2141E892B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636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2" name="Freeform 3192">
              <a:extLst>
                <a:ext uri="{FF2B5EF4-FFF2-40B4-BE49-F238E27FC236}">
                  <a16:creationId xmlns:a16="http://schemas.microsoft.com/office/drawing/2014/main" id="{77BDAD49-7160-FB47-93BF-999A41221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636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3" name="Line 3193">
              <a:extLst>
                <a:ext uri="{FF2B5EF4-FFF2-40B4-BE49-F238E27FC236}">
                  <a16:creationId xmlns:a16="http://schemas.microsoft.com/office/drawing/2014/main" id="{D70594A3-D997-A44F-83BE-FD9D788A8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4" y="264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4" name="Freeform 3194">
              <a:extLst>
                <a:ext uri="{FF2B5EF4-FFF2-40B4-BE49-F238E27FC236}">
                  <a16:creationId xmlns:a16="http://schemas.microsoft.com/office/drawing/2014/main" id="{E993FD84-21C7-8242-826F-F25245035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64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5" name="Line 3195">
              <a:extLst>
                <a:ext uri="{FF2B5EF4-FFF2-40B4-BE49-F238E27FC236}">
                  <a16:creationId xmlns:a16="http://schemas.microsoft.com/office/drawing/2014/main" id="{EB5F5A61-D281-A44F-8F7C-92DC2878C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4" y="264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6" name="Freeform 3196">
              <a:extLst>
                <a:ext uri="{FF2B5EF4-FFF2-40B4-BE49-F238E27FC236}">
                  <a16:creationId xmlns:a16="http://schemas.microsoft.com/office/drawing/2014/main" id="{03C4A897-5B58-7144-9B85-71620E50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647"/>
              <a:ext cx="8" cy="5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8 w 8"/>
                <a:gd name="T5" fmla="*/ 5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lnTo>
                    <a:pt x="0" y="0"/>
                  </a:lnTo>
                  <a:lnTo>
                    <a:pt x="8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7" name="Line 3197">
              <a:extLst>
                <a:ext uri="{FF2B5EF4-FFF2-40B4-BE49-F238E27FC236}">
                  <a16:creationId xmlns:a16="http://schemas.microsoft.com/office/drawing/2014/main" id="{AF1153FF-51AC-F646-8385-AF02DD062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2" y="265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8" name="Freeform 3198">
              <a:extLst>
                <a:ext uri="{FF2B5EF4-FFF2-40B4-BE49-F238E27FC236}">
                  <a16:creationId xmlns:a16="http://schemas.microsoft.com/office/drawing/2014/main" id="{5047A6C8-B96A-2D42-B75C-229D4F233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265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9" name="Line 3199">
              <a:extLst>
                <a:ext uri="{FF2B5EF4-FFF2-40B4-BE49-F238E27FC236}">
                  <a16:creationId xmlns:a16="http://schemas.microsoft.com/office/drawing/2014/main" id="{6BD54971-E9B4-D044-8AE0-10977D1BE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2" y="265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0" name="Freeform 3200">
              <a:extLst>
                <a:ext uri="{FF2B5EF4-FFF2-40B4-BE49-F238E27FC236}">
                  <a16:creationId xmlns:a16="http://schemas.microsoft.com/office/drawing/2014/main" id="{0EF4C7AA-226C-F149-B669-933B15FF0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2658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1" name="Line 3201">
              <a:extLst>
                <a:ext uri="{FF2B5EF4-FFF2-40B4-BE49-F238E27FC236}">
                  <a16:creationId xmlns:a16="http://schemas.microsoft.com/office/drawing/2014/main" id="{3B712264-A20E-E748-B0F0-5804EBB5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265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2" name="Freeform 3202">
              <a:extLst>
                <a:ext uri="{FF2B5EF4-FFF2-40B4-BE49-F238E27FC236}">
                  <a16:creationId xmlns:a16="http://schemas.microsoft.com/office/drawing/2014/main" id="{9B73FF65-C4D9-274A-86C1-08CADD9B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6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3" name="Line 3203">
              <a:extLst>
                <a:ext uri="{FF2B5EF4-FFF2-40B4-BE49-F238E27FC236}">
                  <a16:creationId xmlns:a16="http://schemas.microsoft.com/office/drawing/2014/main" id="{39C04470-5213-604C-893E-2FEB51506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265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4" name="Line 3204">
              <a:extLst>
                <a:ext uri="{FF2B5EF4-FFF2-40B4-BE49-F238E27FC236}">
                  <a16:creationId xmlns:a16="http://schemas.microsoft.com/office/drawing/2014/main" id="{47823240-1AEF-8146-A6A5-FBF4E0BD1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9" y="2647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5" name="Freeform 3205">
              <a:extLst>
                <a:ext uri="{FF2B5EF4-FFF2-40B4-BE49-F238E27FC236}">
                  <a16:creationId xmlns:a16="http://schemas.microsoft.com/office/drawing/2014/main" id="{A308483C-F8DC-8E45-B18E-D8DDA7CEE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641"/>
              <a:ext cx="7" cy="6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0 h 6"/>
                <a:gd name="T4" fmla="*/ 7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6" name="Line 3206">
              <a:extLst>
                <a:ext uri="{FF2B5EF4-FFF2-40B4-BE49-F238E27FC236}">
                  <a16:creationId xmlns:a16="http://schemas.microsoft.com/office/drawing/2014/main" id="{6A21C616-ACA2-DC41-9D2D-D9D19F4C7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2636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7" name="Line 3207">
              <a:extLst>
                <a:ext uri="{FF2B5EF4-FFF2-40B4-BE49-F238E27FC236}">
                  <a16:creationId xmlns:a16="http://schemas.microsoft.com/office/drawing/2014/main" id="{293F4B33-166A-C341-99EE-1A4F9C0AA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2630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8" name="Line 3208">
              <a:extLst>
                <a:ext uri="{FF2B5EF4-FFF2-40B4-BE49-F238E27FC236}">
                  <a16:creationId xmlns:a16="http://schemas.microsoft.com/office/drawing/2014/main" id="{A3537479-4105-CA49-B441-73E5F5239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2619"/>
              <a:ext cx="1" cy="1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9" name="Freeform 3209">
              <a:extLst>
                <a:ext uri="{FF2B5EF4-FFF2-40B4-BE49-F238E27FC236}">
                  <a16:creationId xmlns:a16="http://schemas.microsoft.com/office/drawing/2014/main" id="{EE3733A8-B397-0440-8A92-0B97A1790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614"/>
              <a:ext cx="8" cy="5"/>
            </a:xfrm>
            <a:custGeom>
              <a:avLst/>
              <a:gdLst>
                <a:gd name="T0" fmla="*/ 0 w 8"/>
                <a:gd name="T1" fmla="*/ 5 h 5"/>
                <a:gd name="T2" fmla="*/ 0 w 8"/>
                <a:gd name="T3" fmla="*/ 0 h 5"/>
                <a:gd name="T4" fmla="*/ 8 w 8"/>
                <a:gd name="T5" fmla="*/ 0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5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0" name="Line 3210">
              <a:extLst>
                <a:ext uri="{FF2B5EF4-FFF2-40B4-BE49-F238E27FC236}">
                  <a16:creationId xmlns:a16="http://schemas.microsoft.com/office/drawing/2014/main" id="{48AE1614-DC75-9E4A-9D2F-BC61AA5600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608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1" name="Line 3211">
              <a:extLst>
                <a:ext uri="{FF2B5EF4-FFF2-40B4-BE49-F238E27FC236}">
                  <a16:creationId xmlns:a16="http://schemas.microsoft.com/office/drawing/2014/main" id="{04278E35-1DB3-F340-B224-5916B8F46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603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2" name="Line 3212">
              <a:extLst>
                <a:ext uri="{FF2B5EF4-FFF2-40B4-BE49-F238E27FC236}">
                  <a16:creationId xmlns:a16="http://schemas.microsoft.com/office/drawing/2014/main" id="{81B89535-887D-7747-9A7F-8629447B1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592"/>
              <a:ext cx="1" cy="1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3" name="Line 3213">
              <a:extLst>
                <a:ext uri="{FF2B5EF4-FFF2-40B4-BE49-F238E27FC236}">
                  <a16:creationId xmlns:a16="http://schemas.microsoft.com/office/drawing/2014/main" id="{05E76CD6-C189-4D47-8395-154AF3EAA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586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4" name="Freeform 3214">
              <a:extLst>
                <a:ext uri="{FF2B5EF4-FFF2-40B4-BE49-F238E27FC236}">
                  <a16:creationId xmlns:a16="http://schemas.microsoft.com/office/drawing/2014/main" id="{05CDFF37-037C-3043-B172-03AF8C125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576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0" y="10"/>
                  </a:moveTo>
                  <a:lnTo>
                    <a:pt x="0" y="5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5" name="Line 3215">
              <a:extLst>
                <a:ext uri="{FF2B5EF4-FFF2-40B4-BE49-F238E27FC236}">
                  <a16:creationId xmlns:a16="http://schemas.microsoft.com/office/drawing/2014/main" id="{A0FC78A4-F298-1044-9CBF-744FAE018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565"/>
              <a:ext cx="1" cy="1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6" name="Line 3216">
              <a:extLst>
                <a:ext uri="{FF2B5EF4-FFF2-40B4-BE49-F238E27FC236}">
                  <a16:creationId xmlns:a16="http://schemas.microsoft.com/office/drawing/2014/main" id="{C625A874-CBD2-C14E-B0A5-038EDC823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554"/>
              <a:ext cx="1" cy="1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7" name="Line 3217">
              <a:extLst>
                <a:ext uri="{FF2B5EF4-FFF2-40B4-BE49-F238E27FC236}">
                  <a16:creationId xmlns:a16="http://schemas.microsoft.com/office/drawing/2014/main" id="{C905A751-309A-484A-9C92-E55F34E32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543"/>
              <a:ext cx="1" cy="1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8" name="Freeform 3218">
              <a:extLst>
                <a:ext uri="{FF2B5EF4-FFF2-40B4-BE49-F238E27FC236}">
                  <a16:creationId xmlns:a16="http://schemas.microsoft.com/office/drawing/2014/main" id="{8550C621-E073-B04F-8EFE-8D28909E9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526"/>
              <a:ext cx="8" cy="17"/>
            </a:xfrm>
            <a:custGeom>
              <a:avLst/>
              <a:gdLst>
                <a:gd name="T0" fmla="*/ 0 w 8"/>
                <a:gd name="T1" fmla="*/ 17 h 17"/>
                <a:gd name="T2" fmla="*/ 0 w 8"/>
                <a:gd name="T3" fmla="*/ 6 h 17"/>
                <a:gd name="T4" fmla="*/ 8 w 8"/>
                <a:gd name="T5" fmla="*/ 0 h 17"/>
                <a:gd name="T6" fmla="*/ 0 60000 65536"/>
                <a:gd name="T7" fmla="*/ 0 60000 65536"/>
                <a:gd name="T8" fmla="*/ 0 60000 65536"/>
                <a:gd name="T9" fmla="*/ 0 w 8"/>
                <a:gd name="T10" fmla="*/ 0 h 17"/>
                <a:gd name="T11" fmla="*/ 8 w 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7">
                  <a:moveTo>
                    <a:pt x="0" y="17"/>
                  </a:move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9" name="Freeform 3219">
              <a:extLst>
                <a:ext uri="{FF2B5EF4-FFF2-40B4-BE49-F238E27FC236}">
                  <a16:creationId xmlns:a16="http://schemas.microsoft.com/office/drawing/2014/main" id="{BA8B5A17-B146-5042-A348-C9BF23C4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515"/>
              <a:ext cx="1" cy="11"/>
            </a:xfrm>
            <a:custGeom>
              <a:avLst/>
              <a:gdLst>
                <a:gd name="T0" fmla="*/ 0 w 1"/>
                <a:gd name="T1" fmla="*/ 11 h 11"/>
                <a:gd name="T2" fmla="*/ 0 w 1"/>
                <a:gd name="T3" fmla="*/ 6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1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70" name="Freeform 3220">
              <a:extLst>
                <a:ext uri="{FF2B5EF4-FFF2-40B4-BE49-F238E27FC236}">
                  <a16:creationId xmlns:a16="http://schemas.microsoft.com/office/drawing/2014/main" id="{8348A928-9970-D04F-A948-AE550A7F2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493"/>
              <a:ext cx="1" cy="22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1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71" name="Freeform 3221">
              <a:extLst>
                <a:ext uri="{FF2B5EF4-FFF2-40B4-BE49-F238E27FC236}">
                  <a16:creationId xmlns:a16="http://schemas.microsoft.com/office/drawing/2014/main" id="{2BFA3C43-3BA1-F545-A8DF-450B2D273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483"/>
              <a:ext cx="1" cy="10"/>
            </a:xfrm>
            <a:custGeom>
              <a:avLst/>
              <a:gdLst>
                <a:gd name="T0" fmla="*/ 0 w 1"/>
                <a:gd name="T1" fmla="*/ 10 h 10"/>
                <a:gd name="T2" fmla="*/ 0 w 1"/>
                <a:gd name="T3" fmla="*/ 5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3072" name="Group 3423">
              <a:extLst>
                <a:ext uri="{FF2B5EF4-FFF2-40B4-BE49-F238E27FC236}">
                  <a16:creationId xmlns:a16="http://schemas.microsoft.com/office/drawing/2014/main" id="{91E69DA9-FD40-D748-AB98-B1C93FF5B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9" y="1695"/>
              <a:ext cx="332" cy="887"/>
              <a:chOff x="3279" y="1695"/>
              <a:chExt cx="332" cy="887"/>
            </a:xfrm>
          </p:grpSpPr>
          <p:sp>
            <p:nvSpPr>
              <p:cNvPr id="34185" name="Freeform 3223">
                <a:extLst>
                  <a:ext uri="{FF2B5EF4-FFF2-40B4-BE49-F238E27FC236}">
                    <a16:creationId xmlns:a16="http://schemas.microsoft.com/office/drawing/2014/main" id="{0E846F66-721E-364D-884F-D29B172BF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461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6" name="Freeform 3224">
                <a:extLst>
                  <a:ext uri="{FF2B5EF4-FFF2-40B4-BE49-F238E27FC236}">
                    <a16:creationId xmlns:a16="http://schemas.microsoft.com/office/drawing/2014/main" id="{FA9434EB-D8EF-2943-894B-4BC995E66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444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0 w 7"/>
                  <a:gd name="T3" fmla="*/ 6 h 17"/>
                  <a:gd name="T4" fmla="*/ 7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7" name="Line 3225">
                <a:extLst>
                  <a:ext uri="{FF2B5EF4-FFF2-40B4-BE49-F238E27FC236}">
                    <a16:creationId xmlns:a16="http://schemas.microsoft.com/office/drawing/2014/main" id="{D278AE55-71E3-A547-9914-5CE27A36F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2428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8" name="Line 3226">
                <a:extLst>
                  <a:ext uri="{FF2B5EF4-FFF2-40B4-BE49-F238E27FC236}">
                    <a16:creationId xmlns:a16="http://schemas.microsoft.com/office/drawing/2014/main" id="{FA07C7A4-8AE9-A246-ADC9-9CA0793A9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2411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9" name="Line 3227">
                <a:extLst>
                  <a:ext uri="{FF2B5EF4-FFF2-40B4-BE49-F238E27FC236}">
                    <a16:creationId xmlns:a16="http://schemas.microsoft.com/office/drawing/2014/main" id="{AFB8A543-7C53-7740-ABCD-74C649DC2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2390"/>
                <a:ext cx="1" cy="2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0" name="Freeform 3228">
                <a:extLst>
                  <a:ext uri="{FF2B5EF4-FFF2-40B4-BE49-F238E27FC236}">
                    <a16:creationId xmlns:a16="http://schemas.microsoft.com/office/drawing/2014/main" id="{C564CDB3-7605-8249-B7DF-7D4FBED3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2368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0 w 7"/>
                  <a:gd name="T3" fmla="*/ 11 h 22"/>
                  <a:gd name="T4" fmla="*/ 7 w 7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22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1" name="Line 3229">
                <a:extLst>
                  <a:ext uri="{FF2B5EF4-FFF2-40B4-BE49-F238E27FC236}">
                    <a16:creationId xmlns:a16="http://schemas.microsoft.com/office/drawing/2014/main" id="{4A3AEC36-F319-6F4B-A0AC-E7FA517D7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3" y="2346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2" name="Line 3230">
                <a:extLst>
                  <a:ext uri="{FF2B5EF4-FFF2-40B4-BE49-F238E27FC236}">
                    <a16:creationId xmlns:a16="http://schemas.microsoft.com/office/drawing/2014/main" id="{008CE2F3-0244-C044-9519-D0A235BD4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3" y="2324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3" name="Line 3231">
                <a:extLst>
                  <a:ext uri="{FF2B5EF4-FFF2-40B4-BE49-F238E27FC236}">
                    <a16:creationId xmlns:a16="http://schemas.microsoft.com/office/drawing/2014/main" id="{245D39CA-CA41-E34A-AA71-D18876090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3" y="2297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4" name="Freeform 3232">
                <a:extLst>
                  <a:ext uri="{FF2B5EF4-FFF2-40B4-BE49-F238E27FC236}">
                    <a16:creationId xmlns:a16="http://schemas.microsoft.com/office/drawing/2014/main" id="{ECE49671-2494-C344-B8CD-ED9BC9153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275"/>
                <a:ext cx="8" cy="22"/>
              </a:xfrm>
              <a:custGeom>
                <a:avLst/>
                <a:gdLst>
                  <a:gd name="T0" fmla="*/ 0 w 8"/>
                  <a:gd name="T1" fmla="*/ 22 h 22"/>
                  <a:gd name="T2" fmla="*/ 0 w 8"/>
                  <a:gd name="T3" fmla="*/ 11 h 22"/>
                  <a:gd name="T4" fmla="*/ 8 w 8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22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5" name="Line 3233">
                <a:extLst>
                  <a:ext uri="{FF2B5EF4-FFF2-40B4-BE49-F238E27FC236}">
                    <a16:creationId xmlns:a16="http://schemas.microsoft.com/office/drawing/2014/main" id="{530069BD-F460-A347-A368-877678BFB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1" y="2247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6" name="Line 3234">
                <a:extLst>
                  <a:ext uri="{FF2B5EF4-FFF2-40B4-BE49-F238E27FC236}">
                    <a16:creationId xmlns:a16="http://schemas.microsoft.com/office/drawing/2014/main" id="{250542D0-F95E-394E-BC81-A0C872DB2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1" y="2220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7" name="Line 3235">
                <a:extLst>
                  <a:ext uri="{FF2B5EF4-FFF2-40B4-BE49-F238E27FC236}">
                    <a16:creationId xmlns:a16="http://schemas.microsoft.com/office/drawing/2014/main" id="{61F451F0-E637-824F-9CA0-5611D934F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1" y="2193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8" name="Freeform 3236">
                <a:extLst>
                  <a:ext uri="{FF2B5EF4-FFF2-40B4-BE49-F238E27FC236}">
                    <a16:creationId xmlns:a16="http://schemas.microsoft.com/office/drawing/2014/main" id="{63245B3E-28AC-464B-A05C-1C2C511B2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160"/>
                <a:ext cx="1" cy="33"/>
              </a:xfrm>
              <a:custGeom>
                <a:avLst/>
                <a:gdLst>
                  <a:gd name="T0" fmla="*/ 0 w 1"/>
                  <a:gd name="T1" fmla="*/ 33 h 33"/>
                  <a:gd name="T2" fmla="*/ 0 w 1"/>
                  <a:gd name="T3" fmla="*/ 16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33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9" name="Freeform 3237">
                <a:extLst>
                  <a:ext uri="{FF2B5EF4-FFF2-40B4-BE49-F238E27FC236}">
                    <a16:creationId xmlns:a16="http://schemas.microsoft.com/office/drawing/2014/main" id="{61D254A3-24DF-0C4F-952B-46A0F0E2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133"/>
                <a:ext cx="7" cy="27"/>
              </a:xfrm>
              <a:custGeom>
                <a:avLst/>
                <a:gdLst>
                  <a:gd name="T0" fmla="*/ 0 w 7"/>
                  <a:gd name="T1" fmla="*/ 27 h 27"/>
                  <a:gd name="T2" fmla="*/ 0 w 7"/>
                  <a:gd name="T3" fmla="*/ 11 h 27"/>
                  <a:gd name="T4" fmla="*/ 7 w 7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27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0" name="Line 3238">
                <a:extLst>
                  <a:ext uri="{FF2B5EF4-FFF2-40B4-BE49-F238E27FC236}">
                    <a16:creationId xmlns:a16="http://schemas.microsoft.com/office/drawing/2014/main" id="{192BFF03-100B-5941-8245-9F4CD44C8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8" y="2105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1" name="Line 3239">
                <a:extLst>
                  <a:ext uri="{FF2B5EF4-FFF2-40B4-BE49-F238E27FC236}">
                    <a16:creationId xmlns:a16="http://schemas.microsoft.com/office/drawing/2014/main" id="{E3FABF80-C8A0-274E-AA0B-EDB0452A0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8" y="2078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2" name="Line 3240">
                <a:extLst>
                  <a:ext uri="{FF2B5EF4-FFF2-40B4-BE49-F238E27FC236}">
                    <a16:creationId xmlns:a16="http://schemas.microsoft.com/office/drawing/2014/main" id="{2544F5BF-EF7B-5C4E-A363-22E7A5765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8" y="2051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3" name="Freeform 3241">
                <a:extLst>
                  <a:ext uri="{FF2B5EF4-FFF2-40B4-BE49-F238E27FC236}">
                    <a16:creationId xmlns:a16="http://schemas.microsoft.com/office/drawing/2014/main" id="{A7FDEDDF-FFEA-8E46-9313-005FCD4A1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2018"/>
                <a:ext cx="7" cy="33"/>
              </a:xfrm>
              <a:custGeom>
                <a:avLst/>
                <a:gdLst>
                  <a:gd name="T0" fmla="*/ 0 w 7"/>
                  <a:gd name="T1" fmla="*/ 33 h 33"/>
                  <a:gd name="T2" fmla="*/ 0 w 7"/>
                  <a:gd name="T3" fmla="*/ 16 h 33"/>
                  <a:gd name="T4" fmla="*/ 7 w 7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3"/>
                  <a:gd name="T11" fmla="*/ 7 w 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3">
                    <a:moveTo>
                      <a:pt x="0" y="33"/>
                    </a:moveTo>
                    <a:lnTo>
                      <a:pt x="0" y="1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4" name="Line 3242">
                <a:extLst>
                  <a:ext uri="{FF2B5EF4-FFF2-40B4-BE49-F238E27FC236}">
                    <a16:creationId xmlns:a16="http://schemas.microsoft.com/office/drawing/2014/main" id="{7905E7BE-1E62-0A4D-8CAD-7782F7979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5" y="1990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5" name="Line 3243">
                <a:extLst>
                  <a:ext uri="{FF2B5EF4-FFF2-40B4-BE49-F238E27FC236}">
                    <a16:creationId xmlns:a16="http://schemas.microsoft.com/office/drawing/2014/main" id="{10ACBC14-AC58-B94B-80F7-205AE956F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5" y="1969"/>
                <a:ext cx="1" cy="2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6" name="Line 3244">
                <a:extLst>
                  <a:ext uri="{FF2B5EF4-FFF2-40B4-BE49-F238E27FC236}">
                    <a16:creationId xmlns:a16="http://schemas.microsoft.com/office/drawing/2014/main" id="{C9F9F585-0588-BE4A-B2B0-E14B436F7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5" y="1941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7" name="Line 3245">
                <a:extLst>
                  <a:ext uri="{FF2B5EF4-FFF2-40B4-BE49-F238E27FC236}">
                    <a16:creationId xmlns:a16="http://schemas.microsoft.com/office/drawing/2014/main" id="{0E1E72E5-2952-0B44-98E4-8BB304122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5" y="1914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8" name="Freeform 3246">
                <a:extLst>
                  <a:ext uri="{FF2B5EF4-FFF2-40B4-BE49-F238E27FC236}">
                    <a16:creationId xmlns:a16="http://schemas.microsoft.com/office/drawing/2014/main" id="{F69F3F4D-3A20-144F-B9F7-E20E92D2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892"/>
                <a:ext cx="8" cy="22"/>
              </a:xfrm>
              <a:custGeom>
                <a:avLst/>
                <a:gdLst>
                  <a:gd name="T0" fmla="*/ 0 w 8"/>
                  <a:gd name="T1" fmla="*/ 22 h 22"/>
                  <a:gd name="T2" fmla="*/ 0 w 8"/>
                  <a:gd name="T3" fmla="*/ 11 h 22"/>
                  <a:gd name="T4" fmla="*/ 8 w 8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22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9" name="Line 3247">
                <a:extLst>
                  <a:ext uri="{FF2B5EF4-FFF2-40B4-BE49-F238E27FC236}">
                    <a16:creationId xmlns:a16="http://schemas.microsoft.com/office/drawing/2014/main" id="{E01756B9-60E0-904A-B241-286015A76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3" y="1870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0" name="Line 3248">
                <a:extLst>
                  <a:ext uri="{FF2B5EF4-FFF2-40B4-BE49-F238E27FC236}">
                    <a16:creationId xmlns:a16="http://schemas.microsoft.com/office/drawing/2014/main" id="{41E309EC-323F-104B-9535-383E985E4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3" y="1848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1" name="Line 3249">
                <a:extLst>
                  <a:ext uri="{FF2B5EF4-FFF2-40B4-BE49-F238E27FC236}">
                    <a16:creationId xmlns:a16="http://schemas.microsoft.com/office/drawing/2014/main" id="{C5577ADA-9A4D-CD4A-9D4F-FF553A33A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3" y="1826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2" name="Freeform 3250">
                <a:extLst>
                  <a:ext uri="{FF2B5EF4-FFF2-40B4-BE49-F238E27FC236}">
                    <a16:creationId xmlns:a16="http://schemas.microsoft.com/office/drawing/2014/main" id="{2571F62A-E8A3-524B-A716-0FD0041E1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804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0 w 7"/>
                  <a:gd name="T3" fmla="*/ 11 h 22"/>
                  <a:gd name="T4" fmla="*/ 7 w 7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22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3" name="Freeform 3251">
                <a:extLst>
                  <a:ext uri="{FF2B5EF4-FFF2-40B4-BE49-F238E27FC236}">
                    <a16:creationId xmlns:a16="http://schemas.microsoft.com/office/drawing/2014/main" id="{8332CCCC-B7B0-E446-95AF-EE978E08A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9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5 h 10"/>
                  <a:gd name="T4" fmla="*/ 0 w 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4" name="Freeform 3252">
                <a:extLst>
                  <a:ext uri="{FF2B5EF4-FFF2-40B4-BE49-F238E27FC236}">
                    <a16:creationId xmlns:a16="http://schemas.microsoft.com/office/drawing/2014/main" id="{B29DBF3C-8449-914D-869A-7BE4B6E5E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72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5" name="Freeform 3253">
                <a:extLst>
                  <a:ext uri="{FF2B5EF4-FFF2-40B4-BE49-F238E27FC236}">
                    <a16:creationId xmlns:a16="http://schemas.microsoft.com/office/drawing/2014/main" id="{39239635-661C-964E-949C-44394ACB2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61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5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6" name="Freeform 3254">
                <a:extLst>
                  <a:ext uri="{FF2B5EF4-FFF2-40B4-BE49-F238E27FC236}">
                    <a16:creationId xmlns:a16="http://schemas.microsoft.com/office/drawing/2014/main" id="{D50006FD-A143-C842-8D45-AFC426AF6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44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6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7" name="Freeform 3255">
                <a:extLst>
                  <a:ext uri="{FF2B5EF4-FFF2-40B4-BE49-F238E27FC236}">
                    <a16:creationId xmlns:a16="http://schemas.microsoft.com/office/drawing/2014/main" id="{E5D40A93-DDB3-8942-8ABC-BCF90F1A1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39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8" name="Line 3256">
                <a:extLst>
                  <a:ext uri="{FF2B5EF4-FFF2-40B4-BE49-F238E27FC236}">
                    <a16:creationId xmlns:a16="http://schemas.microsoft.com/office/drawing/2014/main" id="{B6F20745-692B-494C-AC61-625EDDF46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7" y="172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9" name="Line 3257">
                <a:extLst>
                  <a:ext uri="{FF2B5EF4-FFF2-40B4-BE49-F238E27FC236}">
                    <a16:creationId xmlns:a16="http://schemas.microsoft.com/office/drawing/2014/main" id="{A60830D5-2D25-E84A-9657-8CC8865A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7" y="1717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0" name="Line 3258">
                <a:extLst>
                  <a:ext uri="{FF2B5EF4-FFF2-40B4-BE49-F238E27FC236}">
                    <a16:creationId xmlns:a16="http://schemas.microsoft.com/office/drawing/2014/main" id="{91804603-EDA1-5144-9F28-8C38BF645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7" y="171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1" name="Freeform 3259">
                <a:extLst>
                  <a:ext uri="{FF2B5EF4-FFF2-40B4-BE49-F238E27FC236}">
                    <a16:creationId xmlns:a16="http://schemas.microsoft.com/office/drawing/2014/main" id="{DD0A760B-01EE-E848-9E65-823F795C3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706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2" name="Line 3260">
                <a:extLst>
                  <a:ext uri="{FF2B5EF4-FFF2-40B4-BE49-F238E27FC236}">
                    <a16:creationId xmlns:a16="http://schemas.microsoft.com/office/drawing/2014/main" id="{300BF502-625C-334B-850E-99FFD9AF8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5" y="170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3" name="Line 3261">
                <a:extLst>
                  <a:ext uri="{FF2B5EF4-FFF2-40B4-BE49-F238E27FC236}">
                    <a16:creationId xmlns:a16="http://schemas.microsoft.com/office/drawing/2014/main" id="{AA03DE09-A9BF-EF4E-8BCD-83BEE8FD4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5" y="170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4" name="Line 3262">
                <a:extLst>
                  <a:ext uri="{FF2B5EF4-FFF2-40B4-BE49-F238E27FC236}">
                    <a16:creationId xmlns:a16="http://schemas.microsoft.com/office/drawing/2014/main" id="{1FC43297-2DE8-3447-B92A-EA2861433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5" y="170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5" name="Freeform 3263">
                <a:extLst>
                  <a:ext uri="{FF2B5EF4-FFF2-40B4-BE49-F238E27FC236}">
                    <a16:creationId xmlns:a16="http://schemas.microsoft.com/office/drawing/2014/main" id="{CF886702-7F0D-624B-8327-B93F6DE6E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169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6" name="Freeform 3264">
                <a:extLst>
                  <a:ext uri="{FF2B5EF4-FFF2-40B4-BE49-F238E27FC236}">
                    <a16:creationId xmlns:a16="http://schemas.microsoft.com/office/drawing/2014/main" id="{598343A6-F41D-4145-AF56-48D16E943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169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7" name="Freeform 3265">
                <a:extLst>
                  <a:ext uri="{FF2B5EF4-FFF2-40B4-BE49-F238E27FC236}">
                    <a16:creationId xmlns:a16="http://schemas.microsoft.com/office/drawing/2014/main" id="{EBBA54C9-57D5-9544-ABDA-44FDEAD68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69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8" name="Freeform 3266">
                <a:extLst>
                  <a:ext uri="{FF2B5EF4-FFF2-40B4-BE49-F238E27FC236}">
                    <a16:creationId xmlns:a16="http://schemas.microsoft.com/office/drawing/2014/main" id="{DFBA0CB1-4A7D-AD41-A81B-FC53067DD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695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9" name="Line 3267">
                <a:extLst>
                  <a:ext uri="{FF2B5EF4-FFF2-40B4-BE49-F238E27FC236}">
                    <a16:creationId xmlns:a16="http://schemas.microsoft.com/office/drawing/2014/main" id="{664F1BA4-E140-2245-AF62-8B8B40DA7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" y="170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0" name="Freeform 3268">
                <a:extLst>
                  <a:ext uri="{FF2B5EF4-FFF2-40B4-BE49-F238E27FC236}">
                    <a16:creationId xmlns:a16="http://schemas.microsoft.com/office/drawing/2014/main" id="{7A178C67-7D07-BC46-9113-6A9B3478F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70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1" name="Line 3269">
                <a:extLst>
                  <a:ext uri="{FF2B5EF4-FFF2-40B4-BE49-F238E27FC236}">
                    <a16:creationId xmlns:a16="http://schemas.microsoft.com/office/drawing/2014/main" id="{F2778EC9-5136-3149-81D4-B867C6248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70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2" name="Line 3270">
                <a:extLst>
                  <a:ext uri="{FF2B5EF4-FFF2-40B4-BE49-F238E27FC236}">
                    <a16:creationId xmlns:a16="http://schemas.microsoft.com/office/drawing/2014/main" id="{8BAAD5AE-ACB5-854C-959E-83A72CE47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712"/>
                <a:ext cx="1" cy="10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3" name="Line 3271">
                <a:extLst>
                  <a:ext uri="{FF2B5EF4-FFF2-40B4-BE49-F238E27FC236}">
                    <a16:creationId xmlns:a16="http://schemas.microsoft.com/office/drawing/2014/main" id="{6F6D3D84-59BB-2740-9AC9-47AEE8D98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722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4" name="Line 3272">
                <a:extLst>
                  <a:ext uri="{FF2B5EF4-FFF2-40B4-BE49-F238E27FC236}">
                    <a16:creationId xmlns:a16="http://schemas.microsoft.com/office/drawing/2014/main" id="{30F703A8-437C-A74D-825A-201CB4953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72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5" name="Freeform 3273">
                <a:extLst>
                  <a:ext uri="{FF2B5EF4-FFF2-40B4-BE49-F238E27FC236}">
                    <a16:creationId xmlns:a16="http://schemas.microsoft.com/office/drawing/2014/main" id="{0DD37611-7A0F-2448-AE0F-45FEF066C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1739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6" name="Line 3274">
                <a:extLst>
                  <a:ext uri="{FF2B5EF4-FFF2-40B4-BE49-F238E27FC236}">
                    <a16:creationId xmlns:a16="http://schemas.microsoft.com/office/drawing/2014/main" id="{A0D62CBF-8F14-634A-8494-712299ED9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7" y="1744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7" name="Line 3275">
                <a:extLst>
                  <a:ext uri="{FF2B5EF4-FFF2-40B4-BE49-F238E27FC236}">
                    <a16:creationId xmlns:a16="http://schemas.microsoft.com/office/drawing/2014/main" id="{C3A2370C-ADF5-984A-B3CB-D68BBB146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7" y="1755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8" name="Line 3276">
                <a:extLst>
                  <a:ext uri="{FF2B5EF4-FFF2-40B4-BE49-F238E27FC236}">
                    <a16:creationId xmlns:a16="http://schemas.microsoft.com/office/drawing/2014/main" id="{CECD89D0-BF7F-DA45-8AF1-B501008C8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7" y="1761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9" name="Freeform 3277">
                <a:extLst>
                  <a:ext uri="{FF2B5EF4-FFF2-40B4-BE49-F238E27FC236}">
                    <a16:creationId xmlns:a16="http://schemas.microsoft.com/office/drawing/2014/main" id="{3CC59278-480A-2F49-A505-580721E38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772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0" name="Line 3278">
                <a:extLst>
                  <a:ext uri="{FF2B5EF4-FFF2-40B4-BE49-F238E27FC236}">
                    <a16:creationId xmlns:a16="http://schemas.microsoft.com/office/drawing/2014/main" id="{B1A4FC39-6D71-E74D-9619-43281F165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4" y="178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1" name="Line 3279">
                <a:extLst>
                  <a:ext uri="{FF2B5EF4-FFF2-40B4-BE49-F238E27FC236}">
                    <a16:creationId xmlns:a16="http://schemas.microsoft.com/office/drawing/2014/main" id="{8624B41C-A6FE-7A4A-8F83-A6A33C31A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4" y="1794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2" name="Freeform 3280">
                <a:extLst>
                  <a:ext uri="{FF2B5EF4-FFF2-40B4-BE49-F238E27FC236}">
                    <a16:creationId xmlns:a16="http://schemas.microsoft.com/office/drawing/2014/main" id="{A3FDCD5F-F9A5-304F-BC1B-4D93449C4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1799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5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3" name="Line 3281">
                <a:extLst>
                  <a:ext uri="{FF2B5EF4-FFF2-40B4-BE49-F238E27FC236}">
                    <a16:creationId xmlns:a16="http://schemas.microsoft.com/office/drawing/2014/main" id="{F71E4C5C-3B3E-954F-81A2-FFD43A7B2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4" y="1815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4" name="Freeform 3282">
                <a:extLst>
                  <a:ext uri="{FF2B5EF4-FFF2-40B4-BE49-F238E27FC236}">
                    <a16:creationId xmlns:a16="http://schemas.microsoft.com/office/drawing/2014/main" id="{3780D9FF-4652-614D-AFFD-A9CA60C4A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1826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6 h 11"/>
                  <a:gd name="T4" fmla="*/ 8 w 8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0"/>
                    </a:moveTo>
                    <a:lnTo>
                      <a:pt x="0" y="6"/>
                    </a:lnTo>
                    <a:lnTo>
                      <a:pt x="8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5" name="Line 3283">
                <a:extLst>
                  <a:ext uri="{FF2B5EF4-FFF2-40B4-BE49-F238E27FC236}">
                    <a16:creationId xmlns:a16="http://schemas.microsoft.com/office/drawing/2014/main" id="{6B1D2E42-A20A-B14C-A93C-A597E657F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1837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6" name="Line 3284">
                <a:extLst>
                  <a:ext uri="{FF2B5EF4-FFF2-40B4-BE49-F238E27FC236}">
                    <a16:creationId xmlns:a16="http://schemas.microsoft.com/office/drawing/2014/main" id="{72DF581F-96FA-E04C-9BDB-D55ED38AE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184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7" name="Line 3285">
                <a:extLst>
                  <a:ext uri="{FF2B5EF4-FFF2-40B4-BE49-F238E27FC236}">
                    <a16:creationId xmlns:a16="http://schemas.microsoft.com/office/drawing/2014/main" id="{3B05A071-71EE-E840-91E8-D4ADB655C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1859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8" name="Freeform 3286">
                <a:extLst>
                  <a:ext uri="{FF2B5EF4-FFF2-40B4-BE49-F238E27FC236}">
                    <a16:creationId xmlns:a16="http://schemas.microsoft.com/office/drawing/2014/main" id="{931936ED-4E44-594B-98B5-F7D43F19F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870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6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6"/>
                    </a:lnTo>
                    <a:lnTo>
                      <a:pt x="7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9" name="Line 3287">
                <a:extLst>
                  <a:ext uri="{FF2B5EF4-FFF2-40B4-BE49-F238E27FC236}">
                    <a16:creationId xmlns:a16="http://schemas.microsoft.com/office/drawing/2014/main" id="{97DFD65C-A040-F243-888D-D7436FE8D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881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0" name="Line 3288">
                <a:extLst>
                  <a:ext uri="{FF2B5EF4-FFF2-40B4-BE49-F238E27FC236}">
                    <a16:creationId xmlns:a16="http://schemas.microsoft.com/office/drawing/2014/main" id="{EB7AE239-A90B-AC46-963F-8ED954CF1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89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1" name="Line 3289">
                <a:extLst>
                  <a:ext uri="{FF2B5EF4-FFF2-40B4-BE49-F238E27FC236}">
                    <a16:creationId xmlns:a16="http://schemas.microsoft.com/office/drawing/2014/main" id="{2A509A8F-D0FE-D140-868B-1C12B083D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90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2" name="Line 3290">
                <a:extLst>
                  <a:ext uri="{FF2B5EF4-FFF2-40B4-BE49-F238E27FC236}">
                    <a16:creationId xmlns:a16="http://schemas.microsoft.com/office/drawing/2014/main" id="{1185C365-56C9-F846-A5C2-7EE5CA013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90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3" name="Freeform 3291">
                <a:extLst>
                  <a:ext uri="{FF2B5EF4-FFF2-40B4-BE49-F238E27FC236}">
                    <a16:creationId xmlns:a16="http://schemas.microsoft.com/office/drawing/2014/main" id="{009364F4-49E6-5141-9044-2D2248565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1914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4" name="Line 3292">
                <a:extLst>
                  <a:ext uri="{FF2B5EF4-FFF2-40B4-BE49-F238E27FC236}">
                    <a16:creationId xmlns:a16="http://schemas.microsoft.com/office/drawing/2014/main" id="{9A110136-EAA4-3249-ADD6-9533529C2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6" y="192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5" name="Line 3293">
                <a:extLst>
                  <a:ext uri="{FF2B5EF4-FFF2-40B4-BE49-F238E27FC236}">
                    <a16:creationId xmlns:a16="http://schemas.microsoft.com/office/drawing/2014/main" id="{FFEA76EB-5A25-BF4A-A1C6-6039A2F91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6" y="1930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6" name="Line 3294">
                <a:extLst>
                  <a:ext uri="{FF2B5EF4-FFF2-40B4-BE49-F238E27FC236}">
                    <a16:creationId xmlns:a16="http://schemas.microsoft.com/office/drawing/2014/main" id="{06166CD5-FFE3-C94B-8B48-65D770A15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6" y="1936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7" name="Freeform 3295">
                <a:extLst>
                  <a:ext uri="{FF2B5EF4-FFF2-40B4-BE49-F238E27FC236}">
                    <a16:creationId xmlns:a16="http://schemas.microsoft.com/office/drawing/2014/main" id="{91EEF02E-E4C1-EF40-9B1E-09F4DAA57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941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8" name="Line 3296">
                <a:extLst>
                  <a:ext uri="{FF2B5EF4-FFF2-40B4-BE49-F238E27FC236}">
                    <a16:creationId xmlns:a16="http://schemas.microsoft.com/office/drawing/2014/main" id="{CBABA243-4AFA-8241-8389-84BB296ED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4" y="1947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9" name="Line 3297">
                <a:extLst>
                  <a:ext uri="{FF2B5EF4-FFF2-40B4-BE49-F238E27FC236}">
                    <a16:creationId xmlns:a16="http://schemas.microsoft.com/office/drawing/2014/main" id="{A9DB4DA5-E79D-864E-B3E5-9C285F6BC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4" y="195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0" name="Freeform 3298">
                <a:extLst>
                  <a:ext uri="{FF2B5EF4-FFF2-40B4-BE49-F238E27FC236}">
                    <a16:creationId xmlns:a16="http://schemas.microsoft.com/office/drawing/2014/main" id="{38E74861-A94A-244C-A60F-1BF8D0D58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52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1" name="Line 3299">
                <a:extLst>
                  <a:ext uri="{FF2B5EF4-FFF2-40B4-BE49-F238E27FC236}">
                    <a16:creationId xmlns:a16="http://schemas.microsoft.com/office/drawing/2014/main" id="{A0E9F205-7F0B-6B46-A01D-91BBC7C4D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4" y="195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2" name="Freeform 3300">
                <a:extLst>
                  <a:ext uri="{FF2B5EF4-FFF2-40B4-BE49-F238E27FC236}">
                    <a16:creationId xmlns:a16="http://schemas.microsoft.com/office/drawing/2014/main" id="{4811F1B7-0B57-FF47-B5FA-66E5877C6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5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3" name="Freeform 3301">
                <a:extLst>
                  <a:ext uri="{FF2B5EF4-FFF2-40B4-BE49-F238E27FC236}">
                    <a16:creationId xmlns:a16="http://schemas.microsoft.com/office/drawing/2014/main" id="{66C704B5-00E5-D740-9A55-0E450C5C4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1958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4" name="Line 3302">
                <a:extLst>
                  <a:ext uri="{FF2B5EF4-FFF2-40B4-BE49-F238E27FC236}">
                    <a16:creationId xmlns:a16="http://schemas.microsoft.com/office/drawing/2014/main" id="{2CEEC670-A2E8-CE42-87C8-80EC8F492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1" y="196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5" name="Line 3303">
                <a:extLst>
                  <a:ext uri="{FF2B5EF4-FFF2-40B4-BE49-F238E27FC236}">
                    <a16:creationId xmlns:a16="http://schemas.microsoft.com/office/drawing/2014/main" id="{53B5281D-3A3B-C341-A4D1-FB3578BB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1" y="196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6" name="Freeform 3304">
                <a:extLst>
                  <a:ext uri="{FF2B5EF4-FFF2-40B4-BE49-F238E27FC236}">
                    <a16:creationId xmlns:a16="http://schemas.microsoft.com/office/drawing/2014/main" id="{827D9FE7-3406-F646-9313-FE29F26C3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1958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7" name="Line 3305">
                <a:extLst>
                  <a:ext uri="{FF2B5EF4-FFF2-40B4-BE49-F238E27FC236}">
                    <a16:creationId xmlns:a16="http://schemas.microsoft.com/office/drawing/2014/main" id="{44626005-208F-3B45-A305-0EC4D7FF3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8" y="195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8" name="Line 3306">
                <a:extLst>
                  <a:ext uri="{FF2B5EF4-FFF2-40B4-BE49-F238E27FC236}">
                    <a16:creationId xmlns:a16="http://schemas.microsoft.com/office/drawing/2014/main" id="{2070EC7D-1DAB-E640-9A94-41E87EFAD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8" y="195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9" name="Freeform 3307">
                <a:extLst>
                  <a:ext uri="{FF2B5EF4-FFF2-40B4-BE49-F238E27FC236}">
                    <a16:creationId xmlns:a16="http://schemas.microsoft.com/office/drawing/2014/main" id="{FEFA9601-0ABC-DF48-8CCE-E69A96E5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1952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0" name="Line 3308">
                <a:extLst>
                  <a:ext uri="{FF2B5EF4-FFF2-40B4-BE49-F238E27FC236}">
                    <a16:creationId xmlns:a16="http://schemas.microsoft.com/office/drawing/2014/main" id="{1F07402D-09AD-284B-BC72-1756773B4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8" y="195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1" name="Freeform 3309">
                <a:extLst>
                  <a:ext uri="{FF2B5EF4-FFF2-40B4-BE49-F238E27FC236}">
                    <a16:creationId xmlns:a16="http://schemas.microsoft.com/office/drawing/2014/main" id="{176D0154-DEDD-1543-A96B-F07C461E6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1947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2" name="Line 3310">
                <a:extLst>
                  <a:ext uri="{FF2B5EF4-FFF2-40B4-BE49-F238E27FC236}">
                    <a16:creationId xmlns:a16="http://schemas.microsoft.com/office/drawing/2014/main" id="{D0DEB2B9-590A-6C49-8830-4DE490F8C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" y="194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3" name="Line 3311">
                <a:extLst>
                  <a:ext uri="{FF2B5EF4-FFF2-40B4-BE49-F238E27FC236}">
                    <a16:creationId xmlns:a16="http://schemas.microsoft.com/office/drawing/2014/main" id="{71AD8B3D-EFB4-004B-821A-C14582422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6" y="1941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4" name="Line 3312">
                <a:extLst>
                  <a:ext uri="{FF2B5EF4-FFF2-40B4-BE49-F238E27FC236}">
                    <a16:creationId xmlns:a16="http://schemas.microsoft.com/office/drawing/2014/main" id="{ECD1A709-CAE5-2B4E-A6E8-D1D3F3EDB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6" y="1936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5" name="Freeform 3313">
                <a:extLst>
                  <a:ext uri="{FF2B5EF4-FFF2-40B4-BE49-F238E27FC236}">
                    <a16:creationId xmlns:a16="http://schemas.microsoft.com/office/drawing/2014/main" id="{B40180F3-AD67-844D-8EF4-009F33531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93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6" name="Line 3314">
                <a:extLst>
                  <a:ext uri="{FF2B5EF4-FFF2-40B4-BE49-F238E27FC236}">
                    <a16:creationId xmlns:a16="http://schemas.microsoft.com/office/drawing/2014/main" id="{3E801A50-3121-5C4B-9B61-3DC7D95A7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3" y="192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7" name="Line 3315">
                <a:extLst>
                  <a:ext uri="{FF2B5EF4-FFF2-40B4-BE49-F238E27FC236}">
                    <a16:creationId xmlns:a16="http://schemas.microsoft.com/office/drawing/2014/main" id="{84C2EA37-31D1-3A4F-9AA2-5D433D9B1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3" y="1919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8" name="Line 3316">
                <a:extLst>
                  <a:ext uri="{FF2B5EF4-FFF2-40B4-BE49-F238E27FC236}">
                    <a16:creationId xmlns:a16="http://schemas.microsoft.com/office/drawing/2014/main" id="{EA5E5F1C-0951-7E47-BCB6-C13C947D5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3" y="1914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9" name="Line 3317">
                <a:extLst>
                  <a:ext uri="{FF2B5EF4-FFF2-40B4-BE49-F238E27FC236}">
                    <a16:creationId xmlns:a16="http://schemas.microsoft.com/office/drawing/2014/main" id="{8A878724-2FD4-0545-A6CE-E3ED5CEC3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3" y="190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0" name="Freeform 3318">
                <a:extLst>
                  <a:ext uri="{FF2B5EF4-FFF2-40B4-BE49-F238E27FC236}">
                    <a16:creationId xmlns:a16="http://schemas.microsoft.com/office/drawing/2014/main" id="{3561FCD4-BD72-9E4A-969F-153998E3E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1903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1" name="Line 3319">
                <a:extLst>
                  <a:ext uri="{FF2B5EF4-FFF2-40B4-BE49-F238E27FC236}">
                    <a16:creationId xmlns:a16="http://schemas.microsoft.com/office/drawing/2014/main" id="{660CB50E-3D46-1040-878F-C669E1668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1" y="1897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2" name="Line 3320">
                <a:extLst>
                  <a:ext uri="{FF2B5EF4-FFF2-40B4-BE49-F238E27FC236}">
                    <a16:creationId xmlns:a16="http://schemas.microsoft.com/office/drawing/2014/main" id="{700B9FEF-462D-314A-BADB-887F15CE7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1" y="189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3" name="Line 3321">
                <a:extLst>
                  <a:ext uri="{FF2B5EF4-FFF2-40B4-BE49-F238E27FC236}">
                    <a16:creationId xmlns:a16="http://schemas.microsoft.com/office/drawing/2014/main" id="{5E24C237-9473-0146-AB03-581BE46C3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1" y="1887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4" name="Freeform 3322">
                <a:extLst>
                  <a:ext uri="{FF2B5EF4-FFF2-40B4-BE49-F238E27FC236}">
                    <a16:creationId xmlns:a16="http://schemas.microsoft.com/office/drawing/2014/main" id="{509F3E0D-272D-494C-90BD-B53366D7C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1881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5" name="Line 3323">
                <a:extLst>
                  <a:ext uri="{FF2B5EF4-FFF2-40B4-BE49-F238E27FC236}">
                    <a16:creationId xmlns:a16="http://schemas.microsoft.com/office/drawing/2014/main" id="{F80ACE17-D36E-9E46-8256-17E7D0F09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8" y="18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6" name="Line 3324">
                <a:extLst>
                  <a:ext uri="{FF2B5EF4-FFF2-40B4-BE49-F238E27FC236}">
                    <a16:creationId xmlns:a16="http://schemas.microsoft.com/office/drawing/2014/main" id="{946AF954-3804-4B46-8AAE-7D7B75113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8" y="1876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7" name="Line 3325">
                <a:extLst>
                  <a:ext uri="{FF2B5EF4-FFF2-40B4-BE49-F238E27FC236}">
                    <a16:creationId xmlns:a16="http://schemas.microsoft.com/office/drawing/2014/main" id="{0AB798C2-4668-9145-8AFE-D01704702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8" y="1870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8" name="Line 3326">
                <a:extLst>
                  <a:ext uri="{FF2B5EF4-FFF2-40B4-BE49-F238E27FC236}">
                    <a16:creationId xmlns:a16="http://schemas.microsoft.com/office/drawing/2014/main" id="{EE7A63F3-DFCE-A143-BF9E-8AE686B38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8" y="186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9" name="Freeform 3327">
                <a:extLst>
                  <a:ext uri="{FF2B5EF4-FFF2-40B4-BE49-F238E27FC236}">
                    <a16:creationId xmlns:a16="http://schemas.microsoft.com/office/drawing/2014/main" id="{635C0616-0471-034F-932B-5A498026C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185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0" name="Freeform 3328">
                <a:extLst>
                  <a:ext uri="{FF2B5EF4-FFF2-40B4-BE49-F238E27FC236}">
                    <a16:creationId xmlns:a16="http://schemas.microsoft.com/office/drawing/2014/main" id="{3E19531D-9548-F741-B486-65AAF899F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1859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1" name="Line 3329">
                <a:extLst>
                  <a:ext uri="{FF2B5EF4-FFF2-40B4-BE49-F238E27FC236}">
                    <a16:creationId xmlns:a16="http://schemas.microsoft.com/office/drawing/2014/main" id="{A0DD2494-CD03-0E4D-A951-E8A775645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5" y="186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2" name="Line 3330">
                <a:extLst>
                  <a:ext uri="{FF2B5EF4-FFF2-40B4-BE49-F238E27FC236}">
                    <a16:creationId xmlns:a16="http://schemas.microsoft.com/office/drawing/2014/main" id="{726BE572-F7C3-5E4C-ACB5-B2B24D75D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5" y="186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3" name="Freeform 3331">
                <a:extLst>
                  <a:ext uri="{FF2B5EF4-FFF2-40B4-BE49-F238E27FC236}">
                    <a16:creationId xmlns:a16="http://schemas.microsoft.com/office/drawing/2014/main" id="{F39D263B-FFAF-1A4B-8B6C-F780CE012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1865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5 h 11"/>
                  <a:gd name="T4" fmla="*/ 8 w 8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0"/>
                    </a:moveTo>
                    <a:lnTo>
                      <a:pt x="0" y="5"/>
                    </a:lnTo>
                    <a:lnTo>
                      <a:pt x="8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4" name="Line 3332">
                <a:extLst>
                  <a:ext uri="{FF2B5EF4-FFF2-40B4-BE49-F238E27FC236}">
                    <a16:creationId xmlns:a16="http://schemas.microsoft.com/office/drawing/2014/main" id="{1CEA7ADF-088C-FF4C-B9EA-FF1B8B176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876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5" name="Line 3333">
                <a:extLst>
                  <a:ext uri="{FF2B5EF4-FFF2-40B4-BE49-F238E27FC236}">
                    <a16:creationId xmlns:a16="http://schemas.microsoft.com/office/drawing/2014/main" id="{8C15BF9E-897A-054A-AE5D-73E068FA8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881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6" name="Freeform 3334">
                <a:extLst>
                  <a:ext uri="{FF2B5EF4-FFF2-40B4-BE49-F238E27FC236}">
                    <a16:creationId xmlns:a16="http://schemas.microsoft.com/office/drawing/2014/main" id="{5145EED3-60EE-8541-9860-6FCE545BB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1892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5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7" name="Line 3335">
                <a:extLst>
                  <a:ext uri="{FF2B5EF4-FFF2-40B4-BE49-F238E27FC236}">
                    <a16:creationId xmlns:a16="http://schemas.microsoft.com/office/drawing/2014/main" id="{A09F94DE-3110-5B48-BAF5-42540F05D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90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8" name="Freeform 3336">
                <a:extLst>
                  <a:ext uri="{FF2B5EF4-FFF2-40B4-BE49-F238E27FC236}">
                    <a16:creationId xmlns:a16="http://schemas.microsoft.com/office/drawing/2014/main" id="{09053F93-A165-354F-B738-812C70EF9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1919"/>
                <a:ext cx="7" cy="17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6 h 17"/>
                  <a:gd name="T4" fmla="*/ 7 w 7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0"/>
                    </a:moveTo>
                    <a:lnTo>
                      <a:pt x="0" y="6"/>
                    </a:lnTo>
                    <a:lnTo>
                      <a:pt x="7" y="17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9" name="Line 3337">
                <a:extLst>
                  <a:ext uri="{FF2B5EF4-FFF2-40B4-BE49-F238E27FC236}">
                    <a16:creationId xmlns:a16="http://schemas.microsoft.com/office/drawing/2014/main" id="{81380775-8D0F-D748-8C5A-4A6101716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1936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0" name="Line 3338">
                <a:extLst>
                  <a:ext uri="{FF2B5EF4-FFF2-40B4-BE49-F238E27FC236}">
                    <a16:creationId xmlns:a16="http://schemas.microsoft.com/office/drawing/2014/main" id="{6A09970E-6A64-034E-9DAC-63A64E1FF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1952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1" name="Line 3339">
                <a:extLst>
                  <a:ext uri="{FF2B5EF4-FFF2-40B4-BE49-F238E27FC236}">
                    <a16:creationId xmlns:a16="http://schemas.microsoft.com/office/drawing/2014/main" id="{2098277F-08A9-7E42-B692-72D520EFB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1969"/>
                <a:ext cx="1" cy="2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2" name="Freeform 3340">
                <a:extLst>
                  <a:ext uri="{FF2B5EF4-FFF2-40B4-BE49-F238E27FC236}">
                    <a16:creationId xmlns:a16="http://schemas.microsoft.com/office/drawing/2014/main" id="{E0A6088A-0E46-F243-AC2D-234EE4381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1990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3" name="Line 3341">
                <a:extLst>
                  <a:ext uri="{FF2B5EF4-FFF2-40B4-BE49-F238E27FC236}">
                    <a16:creationId xmlns:a16="http://schemas.microsoft.com/office/drawing/2014/main" id="{DD9EF2E1-8101-6F4F-AA20-51EFE7E74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2012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4" name="Line 3342">
                <a:extLst>
                  <a:ext uri="{FF2B5EF4-FFF2-40B4-BE49-F238E27FC236}">
                    <a16:creationId xmlns:a16="http://schemas.microsoft.com/office/drawing/2014/main" id="{DA849383-E466-6841-9103-6F6A1F0B2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2034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5" name="Line 3343">
                <a:extLst>
                  <a:ext uri="{FF2B5EF4-FFF2-40B4-BE49-F238E27FC236}">
                    <a16:creationId xmlns:a16="http://schemas.microsoft.com/office/drawing/2014/main" id="{376A70E0-046B-2245-8D42-7EA3DF59F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2056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6" name="Line 3344">
                <a:extLst>
                  <a:ext uri="{FF2B5EF4-FFF2-40B4-BE49-F238E27FC236}">
                    <a16:creationId xmlns:a16="http://schemas.microsoft.com/office/drawing/2014/main" id="{752B285D-583F-654A-90A8-361CB11E9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2078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7" name="Freeform 3345">
                <a:extLst>
                  <a:ext uri="{FF2B5EF4-FFF2-40B4-BE49-F238E27FC236}">
                    <a16:creationId xmlns:a16="http://schemas.microsoft.com/office/drawing/2014/main" id="{6A4E9174-1741-6643-9F7B-CACBF97F5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2105"/>
                <a:ext cx="8" cy="22"/>
              </a:xfrm>
              <a:custGeom>
                <a:avLst/>
                <a:gdLst>
                  <a:gd name="T0" fmla="*/ 0 w 8"/>
                  <a:gd name="T1" fmla="*/ 0 h 22"/>
                  <a:gd name="T2" fmla="*/ 0 w 8"/>
                  <a:gd name="T3" fmla="*/ 11 h 22"/>
                  <a:gd name="T4" fmla="*/ 8 w 8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0"/>
                    </a:moveTo>
                    <a:lnTo>
                      <a:pt x="0" y="11"/>
                    </a:lnTo>
                    <a:lnTo>
                      <a:pt x="8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8" name="Line 3346">
                <a:extLst>
                  <a:ext uri="{FF2B5EF4-FFF2-40B4-BE49-F238E27FC236}">
                    <a16:creationId xmlns:a16="http://schemas.microsoft.com/office/drawing/2014/main" id="{5247C0CB-A138-2349-A074-0BDC18647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2127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9" name="Line 3347">
                <a:extLst>
                  <a:ext uri="{FF2B5EF4-FFF2-40B4-BE49-F238E27FC236}">
                    <a16:creationId xmlns:a16="http://schemas.microsoft.com/office/drawing/2014/main" id="{FAAD66EB-E716-4049-9078-4BEC4539F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2154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0" name="Line 3348">
                <a:extLst>
                  <a:ext uri="{FF2B5EF4-FFF2-40B4-BE49-F238E27FC236}">
                    <a16:creationId xmlns:a16="http://schemas.microsoft.com/office/drawing/2014/main" id="{37C29088-C917-0840-9F3F-C24A4173B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2182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1" name="Freeform 3349">
                <a:extLst>
                  <a:ext uri="{FF2B5EF4-FFF2-40B4-BE49-F238E27FC236}">
                    <a16:creationId xmlns:a16="http://schemas.microsoft.com/office/drawing/2014/main" id="{F3192523-C161-774C-BC12-9D846DF76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209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2" name="Freeform 3350">
                <a:extLst>
                  <a:ext uri="{FF2B5EF4-FFF2-40B4-BE49-F238E27FC236}">
                    <a16:creationId xmlns:a16="http://schemas.microsoft.com/office/drawing/2014/main" id="{CE4FC1E3-86C4-4849-A4A0-0E2A32FBF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231"/>
                <a:ext cx="1" cy="27"/>
              </a:xfrm>
              <a:custGeom>
                <a:avLst/>
                <a:gdLst>
                  <a:gd name="T0" fmla="*/ 0 w 1"/>
                  <a:gd name="T1" fmla="*/ 0 h 27"/>
                  <a:gd name="T2" fmla="*/ 0 w 1"/>
                  <a:gd name="T3" fmla="*/ 16 h 27"/>
                  <a:gd name="T4" fmla="*/ 0 w 1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"/>
                  <a:gd name="T11" fmla="*/ 1 w 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">
                    <a:moveTo>
                      <a:pt x="0" y="0"/>
                    </a:moveTo>
                    <a:lnTo>
                      <a:pt x="0" y="16"/>
                    </a:lnTo>
                    <a:lnTo>
                      <a:pt x="0" y="27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3" name="Freeform 3351">
                <a:extLst>
                  <a:ext uri="{FF2B5EF4-FFF2-40B4-BE49-F238E27FC236}">
                    <a16:creationId xmlns:a16="http://schemas.microsoft.com/office/drawing/2014/main" id="{999A1156-5F26-CC43-8CC0-B9DBFD00E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258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4" name="Freeform 3352">
                <a:extLst>
                  <a:ext uri="{FF2B5EF4-FFF2-40B4-BE49-F238E27FC236}">
                    <a16:creationId xmlns:a16="http://schemas.microsoft.com/office/drawing/2014/main" id="{BA009D1D-5027-8447-8E16-133EC2594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269"/>
                <a:ext cx="1" cy="22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11 h 22"/>
                  <a:gd name="T4" fmla="*/ 0 w 1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0"/>
                    </a:move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5" name="Line 3353">
                <a:extLst>
                  <a:ext uri="{FF2B5EF4-FFF2-40B4-BE49-F238E27FC236}">
                    <a16:creationId xmlns:a16="http://schemas.microsoft.com/office/drawing/2014/main" id="{4943AA0F-914E-7E49-83B4-68E6E8747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2" y="2291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6" name="Freeform 3354">
                <a:extLst>
                  <a:ext uri="{FF2B5EF4-FFF2-40B4-BE49-F238E27FC236}">
                    <a16:creationId xmlns:a16="http://schemas.microsoft.com/office/drawing/2014/main" id="{1BEFFA74-0003-534B-8A0B-864DEE591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308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11 h 16"/>
                  <a:gd name="T4" fmla="*/ 7 w 7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0"/>
                    </a:moveTo>
                    <a:lnTo>
                      <a:pt x="0" y="11"/>
                    </a:lnTo>
                    <a:lnTo>
                      <a:pt x="7" y="1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7" name="Line 3355">
                <a:extLst>
                  <a:ext uri="{FF2B5EF4-FFF2-40B4-BE49-F238E27FC236}">
                    <a16:creationId xmlns:a16="http://schemas.microsoft.com/office/drawing/2014/main" id="{2B1A453D-F03D-C445-A4BD-A5FBE8FAE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2324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8" name="Line 3356">
                <a:extLst>
                  <a:ext uri="{FF2B5EF4-FFF2-40B4-BE49-F238E27FC236}">
                    <a16:creationId xmlns:a16="http://schemas.microsoft.com/office/drawing/2014/main" id="{E9817D41-DD2B-A04F-92E7-97B322FF8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2335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9" name="Freeform 3357">
                <a:extLst>
                  <a:ext uri="{FF2B5EF4-FFF2-40B4-BE49-F238E27FC236}">
                    <a16:creationId xmlns:a16="http://schemas.microsoft.com/office/drawing/2014/main" id="{A890EC82-0E8A-C248-AE15-3549F34C9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4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11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0" name="Freeform 3358">
                <a:extLst>
                  <a:ext uri="{FF2B5EF4-FFF2-40B4-BE49-F238E27FC236}">
                    <a16:creationId xmlns:a16="http://schemas.microsoft.com/office/drawing/2014/main" id="{4BF7F1C6-6425-5947-A4B5-C3C3C7734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62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6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6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1" name="Line 3359">
                <a:extLst>
                  <a:ext uri="{FF2B5EF4-FFF2-40B4-BE49-F238E27FC236}">
                    <a16:creationId xmlns:a16="http://schemas.microsoft.com/office/drawing/2014/main" id="{B9987FBC-EF17-7144-90CB-B8814FA67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7" y="236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2" name="Line 3360">
                <a:extLst>
                  <a:ext uri="{FF2B5EF4-FFF2-40B4-BE49-F238E27FC236}">
                    <a16:creationId xmlns:a16="http://schemas.microsoft.com/office/drawing/2014/main" id="{71A7F70C-BFFB-BB4E-BAA2-435DAB99F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7" y="2379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3" name="Line 3361">
                <a:extLst>
                  <a:ext uri="{FF2B5EF4-FFF2-40B4-BE49-F238E27FC236}">
                    <a16:creationId xmlns:a16="http://schemas.microsoft.com/office/drawing/2014/main" id="{B4CB880C-492C-E345-A863-784EB9A78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7" y="2384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4" name="Freeform 3362">
                <a:extLst>
                  <a:ext uri="{FF2B5EF4-FFF2-40B4-BE49-F238E27FC236}">
                    <a16:creationId xmlns:a16="http://schemas.microsoft.com/office/drawing/2014/main" id="{C45EAB96-78A2-ED42-B7B7-54DCAB988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39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5" name="Line 3363">
                <a:extLst>
                  <a:ext uri="{FF2B5EF4-FFF2-40B4-BE49-F238E27FC236}">
                    <a16:creationId xmlns:a16="http://schemas.microsoft.com/office/drawing/2014/main" id="{BB2E6DFA-4B25-B545-9327-370DBDC5D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4" y="240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6" name="Line 3364">
                <a:extLst>
                  <a:ext uri="{FF2B5EF4-FFF2-40B4-BE49-F238E27FC236}">
                    <a16:creationId xmlns:a16="http://schemas.microsoft.com/office/drawing/2014/main" id="{738F9E47-BC19-6841-9FE9-B9C4E05A7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4" y="2406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7" name="Line 3365">
                <a:extLst>
                  <a:ext uri="{FF2B5EF4-FFF2-40B4-BE49-F238E27FC236}">
                    <a16:creationId xmlns:a16="http://schemas.microsoft.com/office/drawing/2014/main" id="{3F9C1C19-3B61-574E-964E-5EB42EABC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4" y="2411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8" name="Line 3366">
                <a:extLst>
                  <a:ext uri="{FF2B5EF4-FFF2-40B4-BE49-F238E27FC236}">
                    <a16:creationId xmlns:a16="http://schemas.microsoft.com/office/drawing/2014/main" id="{9BD76988-4AF0-D240-B1EB-A6E51F505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4" y="241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9" name="Freeform 3367">
                <a:extLst>
                  <a:ext uri="{FF2B5EF4-FFF2-40B4-BE49-F238E27FC236}">
                    <a16:creationId xmlns:a16="http://schemas.microsoft.com/office/drawing/2014/main" id="{E044A77D-C9BA-514E-A7E6-06DA06497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417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8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0" name="Line 3368">
                <a:extLst>
                  <a:ext uri="{FF2B5EF4-FFF2-40B4-BE49-F238E27FC236}">
                    <a16:creationId xmlns:a16="http://schemas.microsoft.com/office/drawing/2014/main" id="{FC1612F5-71BA-B549-8187-A4A195D32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242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1" name="Freeform 3369">
                <a:extLst>
                  <a:ext uri="{FF2B5EF4-FFF2-40B4-BE49-F238E27FC236}">
                    <a16:creationId xmlns:a16="http://schemas.microsoft.com/office/drawing/2014/main" id="{01D8176A-3807-844B-A8A0-44F3071C5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2422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2" name="Line 3370">
                <a:extLst>
                  <a:ext uri="{FF2B5EF4-FFF2-40B4-BE49-F238E27FC236}">
                    <a16:creationId xmlns:a16="http://schemas.microsoft.com/office/drawing/2014/main" id="{FF3F3A37-1BAD-4548-8335-6443D7C6C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242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3" name="Freeform 3371">
                <a:extLst>
                  <a:ext uri="{FF2B5EF4-FFF2-40B4-BE49-F238E27FC236}">
                    <a16:creationId xmlns:a16="http://schemas.microsoft.com/office/drawing/2014/main" id="{FEE20394-4AA4-AD4F-9AA3-2C12C120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242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4" name="Freeform 3372">
                <a:extLst>
                  <a:ext uri="{FF2B5EF4-FFF2-40B4-BE49-F238E27FC236}">
                    <a16:creationId xmlns:a16="http://schemas.microsoft.com/office/drawing/2014/main" id="{91311C4C-0F80-FA47-87CC-C4EACB627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428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5" name="Line 3373">
                <a:extLst>
                  <a:ext uri="{FF2B5EF4-FFF2-40B4-BE49-F238E27FC236}">
                    <a16:creationId xmlns:a16="http://schemas.microsoft.com/office/drawing/2014/main" id="{0D88473B-13C6-8840-8F5B-BC68C48D2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9" y="243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6" name="Line 3374">
                <a:extLst>
                  <a:ext uri="{FF2B5EF4-FFF2-40B4-BE49-F238E27FC236}">
                    <a16:creationId xmlns:a16="http://schemas.microsoft.com/office/drawing/2014/main" id="{AE2E2280-3A05-DF42-971B-C2125F38D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9" y="243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7" name="Line 3375">
                <a:extLst>
                  <a:ext uri="{FF2B5EF4-FFF2-40B4-BE49-F238E27FC236}">
                    <a16:creationId xmlns:a16="http://schemas.microsoft.com/office/drawing/2014/main" id="{896059E0-6759-D242-AB0D-3A5627861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9" y="2433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8" name="Freeform 3376">
                <a:extLst>
                  <a:ext uri="{FF2B5EF4-FFF2-40B4-BE49-F238E27FC236}">
                    <a16:creationId xmlns:a16="http://schemas.microsoft.com/office/drawing/2014/main" id="{B4EAC976-E9DF-564C-A643-A33DB15FF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439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9" name="Line 3377">
                <a:extLst>
                  <a:ext uri="{FF2B5EF4-FFF2-40B4-BE49-F238E27FC236}">
                    <a16:creationId xmlns:a16="http://schemas.microsoft.com/office/drawing/2014/main" id="{49F155F6-DCA4-1C40-B5AE-CCE928F31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244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0" name="Line 3378">
                <a:extLst>
                  <a:ext uri="{FF2B5EF4-FFF2-40B4-BE49-F238E27FC236}">
                    <a16:creationId xmlns:a16="http://schemas.microsoft.com/office/drawing/2014/main" id="{2A73989B-0AD9-B94E-A593-09F39CB86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244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1" name="Freeform 3379">
                <a:extLst>
                  <a:ext uri="{FF2B5EF4-FFF2-40B4-BE49-F238E27FC236}">
                    <a16:creationId xmlns:a16="http://schemas.microsoft.com/office/drawing/2014/main" id="{2A5CF9A2-394B-9B4D-94CA-89E7E702E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44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2" name="Freeform 3380">
                <a:extLst>
                  <a:ext uri="{FF2B5EF4-FFF2-40B4-BE49-F238E27FC236}">
                    <a16:creationId xmlns:a16="http://schemas.microsoft.com/office/drawing/2014/main" id="{9CE507D8-2100-324C-8B21-60BF67884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45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3" name="Freeform 3381">
                <a:extLst>
                  <a:ext uri="{FF2B5EF4-FFF2-40B4-BE49-F238E27FC236}">
                    <a16:creationId xmlns:a16="http://schemas.microsoft.com/office/drawing/2014/main" id="{D37A34F3-6B74-6D46-959C-DEAD0C72B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245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4" name="Line 3382">
                <a:extLst>
                  <a:ext uri="{FF2B5EF4-FFF2-40B4-BE49-F238E27FC236}">
                    <a16:creationId xmlns:a16="http://schemas.microsoft.com/office/drawing/2014/main" id="{AF73BCC3-2534-184C-A589-FEB9B536A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245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5" name="Line 3383">
                <a:extLst>
                  <a:ext uri="{FF2B5EF4-FFF2-40B4-BE49-F238E27FC236}">
                    <a16:creationId xmlns:a16="http://schemas.microsoft.com/office/drawing/2014/main" id="{26F93E2F-DC61-FD46-8C2E-CDA59C3DD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2455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6" name="Line 3384">
                <a:extLst>
                  <a:ext uri="{FF2B5EF4-FFF2-40B4-BE49-F238E27FC236}">
                    <a16:creationId xmlns:a16="http://schemas.microsoft.com/office/drawing/2014/main" id="{6B7035A3-8FB6-8F41-9ECD-99EED9736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246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7" name="Freeform 3385">
                <a:extLst>
                  <a:ext uri="{FF2B5EF4-FFF2-40B4-BE49-F238E27FC236}">
                    <a16:creationId xmlns:a16="http://schemas.microsoft.com/office/drawing/2014/main" id="{F9C92A97-FD29-8B49-96DE-2EBA99BC7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2466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8" name="Line 3386">
                <a:extLst>
                  <a:ext uri="{FF2B5EF4-FFF2-40B4-BE49-F238E27FC236}">
                    <a16:creationId xmlns:a16="http://schemas.microsoft.com/office/drawing/2014/main" id="{FE0AF53D-64CF-D347-B943-C1A782E9F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1" y="247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9" name="Line 3387">
                <a:extLst>
                  <a:ext uri="{FF2B5EF4-FFF2-40B4-BE49-F238E27FC236}">
                    <a16:creationId xmlns:a16="http://schemas.microsoft.com/office/drawing/2014/main" id="{F482E638-325C-CB48-B887-CD876F279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1" y="247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0" name="Line 3388">
                <a:extLst>
                  <a:ext uri="{FF2B5EF4-FFF2-40B4-BE49-F238E27FC236}">
                    <a16:creationId xmlns:a16="http://schemas.microsoft.com/office/drawing/2014/main" id="{2A7874EE-612C-0349-B292-BAF312C98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1" y="2477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1" name="Freeform 3389">
                <a:extLst>
                  <a:ext uri="{FF2B5EF4-FFF2-40B4-BE49-F238E27FC236}">
                    <a16:creationId xmlns:a16="http://schemas.microsoft.com/office/drawing/2014/main" id="{3BC3D71B-A57D-9446-B5FC-4C91AAA73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248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2" name="Line 3390">
                <a:extLst>
                  <a:ext uri="{FF2B5EF4-FFF2-40B4-BE49-F238E27FC236}">
                    <a16:creationId xmlns:a16="http://schemas.microsoft.com/office/drawing/2014/main" id="{BC905819-3352-F746-94CA-FC3090B00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8" y="248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3" name="Line 3391">
                <a:extLst>
                  <a:ext uri="{FF2B5EF4-FFF2-40B4-BE49-F238E27FC236}">
                    <a16:creationId xmlns:a16="http://schemas.microsoft.com/office/drawing/2014/main" id="{0FB39741-F026-8B4F-999D-CE24FCBEB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8" y="2488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4" name="Line 3392">
                <a:extLst>
                  <a:ext uri="{FF2B5EF4-FFF2-40B4-BE49-F238E27FC236}">
                    <a16:creationId xmlns:a16="http://schemas.microsoft.com/office/drawing/2014/main" id="{7516F73A-A488-224F-8536-D271CFE31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8" y="2493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5" name="Line 3393">
                <a:extLst>
                  <a:ext uri="{FF2B5EF4-FFF2-40B4-BE49-F238E27FC236}">
                    <a16:creationId xmlns:a16="http://schemas.microsoft.com/office/drawing/2014/main" id="{B3654D9F-3992-F54C-A5EB-2F56552CD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8" y="2499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6" name="Freeform 3394">
                <a:extLst>
                  <a:ext uri="{FF2B5EF4-FFF2-40B4-BE49-F238E27FC236}">
                    <a16:creationId xmlns:a16="http://schemas.microsoft.com/office/drawing/2014/main" id="{996B579F-6772-8E45-A770-6BA9E680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04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7" name="Line 3395">
                <a:extLst>
                  <a:ext uri="{FF2B5EF4-FFF2-40B4-BE49-F238E27FC236}">
                    <a16:creationId xmlns:a16="http://schemas.microsoft.com/office/drawing/2014/main" id="{18244E94-BC37-3241-B8A3-2A3C51945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510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8" name="Line 3396">
                <a:extLst>
                  <a:ext uri="{FF2B5EF4-FFF2-40B4-BE49-F238E27FC236}">
                    <a16:creationId xmlns:a16="http://schemas.microsoft.com/office/drawing/2014/main" id="{C350FBA2-F1CD-0E44-9DD5-7D1FC75E0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51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9" name="Freeform 3397">
                <a:extLst>
                  <a:ext uri="{FF2B5EF4-FFF2-40B4-BE49-F238E27FC236}">
                    <a16:creationId xmlns:a16="http://schemas.microsoft.com/office/drawing/2014/main" id="{661FDACE-8FA8-FC44-B353-93B7E4F4A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515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0" name="Freeform 3398">
                <a:extLst>
                  <a:ext uri="{FF2B5EF4-FFF2-40B4-BE49-F238E27FC236}">
                    <a16:creationId xmlns:a16="http://schemas.microsoft.com/office/drawing/2014/main" id="{536392DC-F94D-6349-925B-4D9174BB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52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1" name="Line 3399">
                <a:extLst>
                  <a:ext uri="{FF2B5EF4-FFF2-40B4-BE49-F238E27FC236}">
                    <a16:creationId xmlns:a16="http://schemas.microsoft.com/office/drawing/2014/main" id="{B240DC23-524F-5341-9EF5-709D983D0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252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2" name="Line 3400">
                <a:extLst>
                  <a:ext uri="{FF2B5EF4-FFF2-40B4-BE49-F238E27FC236}">
                    <a16:creationId xmlns:a16="http://schemas.microsoft.com/office/drawing/2014/main" id="{E02CFB30-F9FC-5946-9BBA-EDF799007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253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3" name="Line 3401">
                <a:extLst>
                  <a:ext uri="{FF2B5EF4-FFF2-40B4-BE49-F238E27FC236}">
                    <a16:creationId xmlns:a16="http://schemas.microsoft.com/office/drawing/2014/main" id="{FAA5FFDD-749E-434C-879A-71A6F5413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253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4" name="Freeform 3402">
                <a:extLst>
                  <a:ext uri="{FF2B5EF4-FFF2-40B4-BE49-F238E27FC236}">
                    <a16:creationId xmlns:a16="http://schemas.microsoft.com/office/drawing/2014/main" id="{2BD0A111-BC8C-FB44-950C-F2D0F4F29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53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5" name="Freeform 3403">
                <a:extLst>
                  <a:ext uri="{FF2B5EF4-FFF2-40B4-BE49-F238E27FC236}">
                    <a16:creationId xmlns:a16="http://schemas.microsoft.com/office/drawing/2014/main" id="{9B1E85DD-044F-EE45-BEAD-A8EC5C848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5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6" name="Line 3404">
                <a:extLst>
                  <a:ext uri="{FF2B5EF4-FFF2-40B4-BE49-F238E27FC236}">
                    <a16:creationId xmlns:a16="http://schemas.microsoft.com/office/drawing/2014/main" id="{1C1E19A6-8908-284D-B182-B01F35F51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" y="254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7" name="Line 3405">
                <a:extLst>
                  <a:ext uri="{FF2B5EF4-FFF2-40B4-BE49-F238E27FC236}">
                    <a16:creationId xmlns:a16="http://schemas.microsoft.com/office/drawing/2014/main" id="{F041C5FA-9235-EC45-87F8-380BFFE78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" y="254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8" name="Line 3406">
                <a:extLst>
                  <a:ext uri="{FF2B5EF4-FFF2-40B4-BE49-F238E27FC236}">
                    <a16:creationId xmlns:a16="http://schemas.microsoft.com/office/drawing/2014/main" id="{C3F8FCD0-D942-2145-87C5-286B1AB98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" y="255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9" name="Freeform 3407">
                <a:extLst>
                  <a:ext uri="{FF2B5EF4-FFF2-40B4-BE49-F238E27FC236}">
                    <a16:creationId xmlns:a16="http://schemas.microsoft.com/office/drawing/2014/main" id="{F4ABE674-F58C-7E44-9EEB-142FA23A4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554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8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0" name="Line 3408">
                <a:extLst>
                  <a:ext uri="{FF2B5EF4-FFF2-40B4-BE49-F238E27FC236}">
                    <a16:creationId xmlns:a16="http://schemas.microsoft.com/office/drawing/2014/main" id="{FD172F8D-67D5-6A4F-9266-114EE3F4E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255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1" name="Line 3409">
                <a:extLst>
                  <a:ext uri="{FF2B5EF4-FFF2-40B4-BE49-F238E27FC236}">
                    <a16:creationId xmlns:a16="http://schemas.microsoft.com/office/drawing/2014/main" id="{77D29B5A-40D4-5946-BEA4-018C01150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255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2" name="Freeform 3410">
                <a:extLst>
                  <a:ext uri="{FF2B5EF4-FFF2-40B4-BE49-F238E27FC236}">
                    <a16:creationId xmlns:a16="http://schemas.microsoft.com/office/drawing/2014/main" id="{EF60EC93-58B2-3D4D-BE3A-5EB74C641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559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3" name="Line 3411">
                <a:extLst>
                  <a:ext uri="{FF2B5EF4-FFF2-40B4-BE49-F238E27FC236}">
                    <a16:creationId xmlns:a16="http://schemas.microsoft.com/office/drawing/2014/main" id="{E3554B88-2BB2-7D49-9950-06952CB60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256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4" name="Freeform 3412">
                <a:extLst>
                  <a:ext uri="{FF2B5EF4-FFF2-40B4-BE49-F238E27FC236}">
                    <a16:creationId xmlns:a16="http://schemas.microsoft.com/office/drawing/2014/main" id="{E6EC55C4-2FDA-6946-844B-11F609AD1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56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5" name="Line 3413">
                <a:extLst>
                  <a:ext uri="{FF2B5EF4-FFF2-40B4-BE49-F238E27FC236}">
                    <a16:creationId xmlns:a16="http://schemas.microsoft.com/office/drawing/2014/main" id="{FFF261F2-4FB2-0340-82FD-21AAF1590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56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6" name="Freeform 3414">
                <a:extLst>
                  <a:ext uri="{FF2B5EF4-FFF2-40B4-BE49-F238E27FC236}">
                    <a16:creationId xmlns:a16="http://schemas.microsoft.com/office/drawing/2014/main" id="{4547BDD1-CA74-F44E-BDBE-50187B8E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256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7" name="Line 3415">
                <a:extLst>
                  <a:ext uri="{FF2B5EF4-FFF2-40B4-BE49-F238E27FC236}">
                    <a16:creationId xmlns:a16="http://schemas.microsoft.com/office/drawing/2014/main" id="{F7634B28-6AC0-394C-BDA1-2012FBCD5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57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8" name="Freeform 3416">
                <a:extLst>
                  <a:ext uri="{FF2B5EF4-FFF2-40B4-BE49-F238E27FC236}">
                    <a16:creationId xmlns:a16="http://schemas.microsoft.com/office/drawing/2014/main" id="{7548E335-DE72-3E47-98E3-06F529F0B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25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9" name="Freeform 3417">
                <a:extLst>
                  <a:ext uri="{FF2B5EF4-FFF2-40B4-BE49-F238E27FC236}">
                    <a16:creationId xmlns:a16="http://schemas.microsoft.com/office/drawing/2014/main" id="{2F7E08D8-3FE0-6A49-A7EA-B29C083A9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570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0" name="Line 3418">
                <a:extLst>
                  <a:ext uri="{FF2B5EF4-FFF2-40B4-BE49-F238E27FC236}">
                    <a16:creationId xmlns:a16="http://schemas.microsoft.com/office/drawing/2014/main" id="{74B3BC60-5F36-5D48-8718-35B3E6BC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1" name="Line 3419">
                <a:extLst>
                  <a:ext uri="{FF2B5EF4-FFF2-40B4-BE49-F238E27FC236}">
                    <a16:creationId xmlns:a16="http://schemas.microsoft.com/office/drawing/2014/main" id="{06B0B354-DB57-FB4E-B753-9D4D4840D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2" name="Freeform 3420">
                <a:extLst>
                  <a:ext uri="{FF2B5EF4-FFF2-40B4-BE49-F238E27FC236}">
                    <a16:creationId xmlns:a16="http://schemas.microsoft.com/office/drawing/2014/main" id="{E27A8EB5-35BE-A344-B57E-AEA42360A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57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3" name="Freeform 3421">
                <a:extLst>
                  <a:ext uri="{FF2B5EF4-FFF2-40B4-BE49-F238E27FC236}">
                    <a16:creationId xmlns:a16="http://schemas.microsoft.com/office/drawing/2014/main" id="{E8FF8ED9-1446-4743-9F1E-285C8A15B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58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4" name="Line 3422">
                <a:extLst>
                  <a:ext uri="{FF2B5EF4-FFF2-40B4-BE49-F238E27FC236}">
                    <a16:creationId xmlns:a16="http://schemas.microsoft.com/office/drawing/2014/main" id="{EE133C8A-AC38-EF4A-8BDC-4EC6564A4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073" name="Group 3624">
              <a:extLst>
                <a:ext uri="{FF2B5EF4-FFF2-40B4-BE49-F238E27FC236}">
                  <a16:creationId xmlns:a16="http://schemas.microsoft.com/office/drawing/2014/main" id="{93D84BE1-C552-3545-B1CD-F20FB0F2B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0" y="2581"/>
              <a:ext cx="331" cy="28"/>
              <a:chOff x="3610" y="2581"/>
              <a:chExt cx="331" cy="28"/>
            </a:xfrm>
          </p:grpSpPr>
          <p:sp>
            <p:nvSpPr>
              <p:cNvPr id="33985" name="Freeform 3424">
                <a:extLst>
                  <a:ext uri="{FF2B5EF4-FFF2-40B4-BE49-F238E27FC236}">
                    <a16:creationId xmlns:a16="http://schemas.microsoft.com/office/drawing/2014/main" id="{636CD528-E333-AC41-BA80-D7901B951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258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6" name="Line 3425">
                <a:extLst>
                  <a:ext uri="{FF2B5EF4-FFF2-40B4-BE49-F238E27FC236}">
                    <a16:creationId xmlns:a16="http://schemas.microsoft.com/office/drawing/2014/main" id="{432E5001-7EDE-F741-8357-98DD0CA7C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7" name="Freeform 3426">
                <a:extLst>
                  <a:ext uri="{FF2B5EF4-FFF2-40B4-BE49-F238E27FC236}">
                    <a16:creationId xmlns:a16="http://schemas.microsoft.com/office/drawing/2014/main" id="{3B06F445-1B34-824E-A3CA-2399120D8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2586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8" name="Line 3427">
                <a:extLst>
                  <a:ext uri="{FF2B5EF4-FFF2-40B4-BE49-F238E27FC236}">
                    <a16:creationId xmlns:a16="http://schemas.microsoft.com/office/drawing/2014/main" id="{CDE03FAF-955F-C44D-BEC0-73AE9A823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9" name="Line 3428">
                <a:extLst>
                  <a:ext uri="{FF2B5EF4-FFF2-40B4-BE49-F238E27FC236}">
                    <a16:creationId xmlns:a16="http://schemas.microsoft.com/office/drawing/2014/main" id="{F0505CD4-BAB6-7847-9DDD-6D67F9FD2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0" name="Line 3429">
                <a:extLst>
                  <a:ext uri="{FF2B5EF4-FFF2-40B4-BE49-F238E27FC236}">
                    <a16:creationId xmlns:a16="http://schemas.microsoft.com/office/drawing/2014/main" id="{B0196F45-910B-B24E-8E79-E13B65D89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1" name="Freeform 3430">
                <a:extLst>
                  <a:ext uri="{FF2B5EF4-FFF2-40B4-BE49-F238E27FC236}">
                    <a16:creationId xmlns:a16="http://schemas.microsoft.com/office/drawing/2014/main" id="{3B002D8E-16E7-3F4E-BB69-69CE69389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25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2" name="Freeform 3431">
                <a:extLst>
                  <a:ext uri="{FF2B5EF4-FFF2-40B4-BE49-F238E27FC236}">
                    <a16:creationId xmlns:a16="http://schemas.microsoft.com/office/drawing/2014/main" id="{020595CE-2175-9940-BE6B-C35950608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25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3" name="Line 3432">
                <a:extLst>
                  <a:ext uri="{FF2B5EF4-FFF2-40B4-BE49-F238E27FC236}">
                    <a16:creationId xmlns:a16="http://schemas.microsoft.com/office/drawing/2014/main" id="{3758493D-B710-5143-BC7B-0B5130F7C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5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4" name="Line 3433">
                <a:extLst>
                  <a:ext uri="{FF2B5EF4-FFF2-40B4-BE49-F238E27FC236}">
                    <a16:creationId xmlns:a16="http://schemas.microsoft.com/office/drawing/2014/main" id="{66C695CC-114C-194C-9E26-38B434BBF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5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5" name="Freeform 3434">
                <a:extLst>
                  <a:ext uri="{FF2B5EF4-FFF2-40B4-BE49-F238E27FC236}">
                    <a16:creationId xmlns:a16="http://schemas.microsoft.com/office/drawing/2014/main" id="{1379630C-D394-B047-9898-F0F37BE7C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5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6" name="Freeform 3435">
                <a:extLst>
                  <a:ext uri="{FF2B5EF4-FFF2-40B4-BE49-F238E27FC236}">
                    <a16:creationId xmlns:a16="http://schemas.microsoft.com/office/drawing/2014/main" id="{D736D805-79E2-B747-A5CA-789FF2A92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7" name="Line 3436">
                <a:extLst>
                  <a:ext uri="{FF2B5EF4-FFF2-40B4-BE49-F238E27FC236}">
                    <a16:creationId xmlns:a16="http://schemas.microsoft.com/office/drawing/2014/main" id="{D8853153-5D30-0544-9A88-A4B1FF925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8" name="Line 3437">
                <a:extLst>
                  <a:ext uri="{FF2B5EF4-FFF2-40B4-BE49-F238E27FC236}">
                    <a16:creationId xmlns:a16="http://schemas.microsoft.com/office/drawing/2014/main" id="{9645514D-AD29-EF42-B997-D5A7A830A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9" name="Line 3438">
                <a:extLst>
                  <a:ext uri="{FF2B5EF4-FFF2-40B4-BE49-F238E27FC236}">
                    <a16:creationId xmlns:a16="http://schemas.microsoft.com/office/drawing/2014/main" id="{44848B0A-3690-5347-B226-FD74636E5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0" name="Line 3439">
                <a:extLst>
                  <a:ext uri="{FF2B5EF4-FFF2-40B4-BE49-F238E27FC236}">
                    <a16:creationId xmlns:a16="http://schemas.microsoft.com/office/drawing/2014/main" id="{517A32FC-C7E3-2946-A1C7-BD849E64E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1" name="Freeform 3440">
                <a:extLst>
                  <a:ext uri="{FF2B5EF4-FFF2-40B4-BE49-F238E27FC236}">
                    <a16:creationId xmlns:a16="http://schemas.microsoft.com/office/drawing/2014/main" id="{AAC3532E-3FF1-4E40-BF46-2734E1278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2" name="Line 3441">
                <a:extLst>
                  <a:ext uri="{FF2B5EF4-FFF2-40B4-BE49-F238E27FC236}">
                    <a16:creationId xmlns:a16="http://schemas.microsoft.com/office/drawing/2014/main" id="{6C27E033-1C7F-9144-81E7-E7055A21E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3" name="Line 3442">
                <a:extLst>
                  <a:ext uri="{FF2B5EF4-FFF2-40B4-BE49-F238E27FC236}">
                    <a16:creationId xmlns:a16="http://schemas.microsoft.com/office/drawing/2014/main" id="{E9AA6A0F-E62A-5C42-8D0F-8ABD8F573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4" name="Freeform 3443">
                <a:extLst>
                  <a:ext uri="{FF2B5EF4-FFF2-40B4-BE49-F238E27FC236}">
                    <a16:creationId xmlns:a16="http://schemas.microsoft.com/office/drawing/2014/main" id="{D4AFC371-2C8E-5345-9FFA-F9389C8BC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59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5" name="Freeform 3444">
                <a:extLst>
                  <a:ext uri="{FF2B5EF4-FFF2-40B4-BE49-F238E27FC236}">
                    <a16:creationId xmlns:a16="http://schemas.microsoft.com/office/drawing/2014/main" id="{58815492-6D4F-B54D-89BC-6240DAD8D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5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6" name="Line 3445">
                <a:extLst>
                  <a:ext uri="{FF2B5EF4-FFF2-40B4-BE49-F238E27FC236}">
                    <a16:creationId xmlns:a16="http://schemas.microsoft.com/office/drawing/2014/main" id="{4B209D7A-2155-EF48-ACF0-AFA08AE06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7" name="Line 3446">
                <a:extLst>
                  <a:ext uri="{FF2B5EF4-FFF2-40B4-BE49-F238E27FC236}">
                    <a16:creationId xmlns:a16="http://schemas.microsoft.com/office/drawing/2014/main" id="{F4A95DBA-F4BB-B442-A68F-38330E6E0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8" name="Line 3447">
                <a:extLst>
                  <a:ext uri="{FF2B5EF4-FFF2-40B4-BE49-F238E27FC236}">
                    <a16:creationId xmlns:a16="http://schemas.microsoft.com/office/drawing/2014/main" id="{F7434D63-3B84-9C45-9BAD-62A7E0F01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9" name="Line 3448">
                <a:extLst>
                  <a:ext uri="{FF2B5EF4-FFF2-40B4-BE49-F238E27FC236}">
                    <a16:creationId xmlns:a16="http://schemas.microsoft.com/office/drawing/2014/main" id="{D94D4137-0BA4-614E-8722-12F44525E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0" name="Freeform 3449">
                <a:extLst>
                  <a:ext uri="{FF2B5EF4-FFF2-40B4-BE49-F238E27FC236}">
                    <a16:creationId xmlns:a16="http://schemas.microsoft.com/office/drawing/2014/main" id="{A4C80414-C233-A442-92A3-AA2DA5AD4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1" name="Freeform 3450">
                <a:extLst>
                  <a:ext uri="{FF2B5EF4-FFF2-40B4-BE49-F238E27FC236}">
                    <a16:creationId xmlns:a16="http://schemas.microsoft.com/office/drawing/2014/main" id="{23DAA863-3C6C-BF4B-83DF-E60BED1A1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259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2" name="Line 3451">
                <a:extLst>
                  <a:ext uri="{FF2B5EF4-FFF2-40B4-BE49-F238E27FC236}">
                    <a16:creationId xmlns:a16="http://schemas.microsoft.com/office/drawing/2014/main" id="{FD660F31-97E8-DF4D-AEAB-8F7F26178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3" name="Line 3452">
                <a:extLst>
                  <a:ext uri="{FF2B5EF4-FFF2-40B4-BE49-F238E27FC236}">
                    <a16:creationId xmlns:a16="http://schemas.microsoft.com/office/drawing/2014/main" id="{2B6E07F5-541C-8C4C-A4A2-86B268E58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4" name="Freeform 3453">
                <a:extLst>
                  <a:ext uri="{FF2B5EF4-FFF2-40B4-BE49-F238E27FC236}">
                    <a16:creationId xmlns:a16="http://schemas.microsoft.com/office/drawing/2014/main" id="{F6A55AA2-B4FC-D941-96D8-17846DF45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5" name="Line 3454">
                <a:extLst>
                  <a:ext uri="{FF2B5EF4-FFF2-40B4-BE49-F238E27FC236}">
                    <a16:creationId xmlns:a16="http://schemas.microsoft.com/office/drawing/2014/main" id="{CD6847C1-D059-0B4D-8F26-322C5F56A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6" name="Line 3455">
                <a:extLst>
                  <a:ext uri="{FF2B5EF4-FFF2-40B4-BE49-F238E27FC236}">
                    <a16:creationId xmlns:a16="http://schemas.microsoft.com/office/drawing/2014/main" id="{307B75F6-ED56-8A42-BC24-EB11EBC6E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7" name="Line 3456">
                <a:extLst>
                  <a:ext uri="{FF2B5EF4-FFF2-40B4-BE49-F238E27FC236}">
                    <a16:creationId xmlns:a16="http://schemas.microsoft.com/office/drawing/2014/main" id="{D17F1E5B-C85B-8846-84F8-758848DDB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8" name="Line 3457">
                <a:extLst>
                  <a:ext uri="{FF2B5EF4-FFF2-40B4-BE49-F238E27FC236}">
                    <a16:creationId xmlns:a16="http://schemas.microsoft.com/office/drawing/2014/main" id="{CBA5DA9C-67F3-E24A-A9B6-E9D2223F2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9" name="Freeform 3458">
                <a:extLst>
                  <a:ext uri="{FF2B5EF4-FFF2-40B4-BE49-F238E27FC236}">
                    <a16:creationId xmlns:a16="http://schemas.microsoft.com/office/drawing/2014/main" id="{8E38901D-2662-9F42-A17C-AC48B068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0" name="Line 3459">
                <a:extLst>
                  <a:ext uri="{FF2B5EF4-FFF2-40B4-BE49-F238E27FC236}">
                    <a16:creationId xmlns:a16="http://schemas.microsoft.com/office/drawing/2014/main" id="{BD9A22DB-E49B-BE44-A0A4-67A7B0F46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1" name="Freeform 3460">
                <a:extLst>
                  <a:ext uri="{FF2B5EF4-FFF2-40B4-BE49-F238E27FC236}">
                    <a16:creationId xmlns:a16="http://schemas.microsoft.com/office/drawing/2014/main" id="{BEB18D35-31A3-FF4D-9878-2D9A5AB22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25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2" name="Line 3461">
                <a:extLst>
                  <a:ext uri="{FF2B5EF4-FFF2-40B4-BE49-F238E27FC236}">
                    <a16:creationId xmlns:a16="http://schemas.microsoft.com/office/drawing/2014/main" id="{C6C1640E-1EA2-D440-B3F4-B9203B922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3" name="Freeform 3462">
                <a:extLst>
                  <a:ext uri="{FF2B5EF4-FFF2-40B4-BE49-F238E27FC236}">
                    <a16:creationId xmlns:a16="http://schemas.microsoft.com/office/drawing/2014/main" id="{1BAD2C82-21D2-2543-A198-D4ACFDBD7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4" name="Line 3463">
                <a:extLst>
                  <a:ext uri="{FF2B5EF4-FFF2-40B4-BE49-F238E27FC236}">
                    <a16:creationId xmlns:a16="http://schemas.microsoft.com/office/drawing/2014/main" id="{11882C36-3F5B-3A44-8038-747979C74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5" name="Line 3464">
                <a:extLst>
                  <a:ext uri="{FF2B5EF4-FFF2-40B4-BE49-F238E27FC236}">
                    <a16:creationId xmlns:a16="http://schemas.microsoft.com/office/drawing/2014/main" id="{5DF0DB5B-352B-354E-827F-0E1DD6CE9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6" name="Line 3465">
                <a:extLst>
                  <a:ext uri="{FF2B5EF4-FFF2-40B4-BE49-F238E27FC236}">
                    <a16:creationId xmlns:a16="http://schemas.microsoft.com/office/drawing/2014/main" id="{8CA058BE-9C67-0045-9134-46FFB2FC4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7" name="Line 3466">
                <a:extLst>
                  <a:ext uri="{FF2B5EF4-FFF2-40B4-BE49-F238E27FC236}">
                    <a16:creationId xmlns:a16="http://schemas.microsoft.com/office/drawing/2014/main" id="{4796CC2D-F893-E04F-B042-C253723C4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8" name="Freeform 3467">
                <a:extLst>
                  <a:ext uri="{FF2B5EF4-FFF2-40B4-BE49-F238E27FC236}">
                    <a16:creationId xmlns:a16="http://schemas.microsoft.com/office/drawing/2014/main" id="{E6976800-A302-0A4B-839C-2EA1489BE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25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9" name="Line 3468">
                <a:extLst>
                  <a:ext uri="{FF2B5EF4-FFF2-40B4-BE49-F238E27FC236}">
                    <a16:creationId xmlns:a16="http://schemas.microsoft.com/office/drawing/2014/main" id="{C2AC4B13-0015-7049-BB7D-13C229CF0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0" name="Line 3469">
                <a:extLst>
                  <a:ext uri="{FF2B5EF4-FFF2-40B4-BE49-F238E27FC236}">
                    <a16:creationId xmlns:a16="http://schemas.microsoft.com/office/drawing/2014/main" id="{3004C046-9475-A44A-AEF9-60F2D555A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1" name="Line 3470">
                <a:extLst>
                  <a:ext uri="{FF2B5EF4-FFF2-40B4-BE49-F238E27FC236}">
                    <a16:creationId xmlns:a16="http://schemas.microsoft.com/office/drawing/2014/main" id="{C132CBE9-C7EF-E74D-8B21-F6474775B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2" name="Freeform 3471">
                <a:extLst>
                  <a:ext uri="{FF2B5EF4-FFF2-40B4-BE49-F238E27FC236}">
                    <a16:creationId xmlns:a16="http://schemas.microsoft.com/office/drawing/2014/main" id="{A07B4C9F-5C01-6647-8CEC-8FBDFF649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3" name="Line 3472">
                <a:extLst>
                  <a:ext uri="{FF2B5EF4-FFF2-40B4-BE49-F238E27FC236}">
                    <a16:creationId xmlns:a16="http://schemas.microsoft.com/office/drawing/2014/main" id="{3603F3A7-2E73-3D43-A4B2-ABD64F47B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4" name="Line 3473">
                <a:extLst>
                  <a:ext uri="{FF2B5EF4-FFF2-40B4-BE49-F238E27FC236}">
                    <a16:creationId xmlns:a16="http://schemas.microsoft.com/office/drawing/2014/main" id="{47DF025A-058B-C747-9B44-8206BA707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5" name="Line 3474">
                <a:extLst>
                  <a:ext uri="{FF2B5EF4-FFF2-40B4-BE49-F238E27FC236}">
                    <a16:creationId xmlns:a16="http://schemas.microsoft.com/office/drawing/2014/main" id="{3CE9FA8F-4241-484D-BD11-AD754ADEB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6" name="Freeform 3475">
                <a:extLst>
                  <a:ext uri="{FF2B5EF4-FFF2-40B4-BE49-F238E27FC236}">
                    <a16:creationId xmlns:a16="http://schemas.microsoft.com/office/drawing/2014/main" id="{02707CC8-82AC-8746-BE59-DF61CDEE4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59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7" name="Freeform 3476">
                <a:extLst>
                  <a:ext uri="{FF2B5EF4-FFF2-40B4-BE49-F238E27FC236}">
                    <a16:creationId xmlns:a16="http://schemas.microsoft.com/office/drawing/2014/main" id="{5D5E480B-7DAB-8F46-B7D3-8C1217030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592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8" name="Freeform 3477">
                <a:extLst>
                  <a:ext uri="{FF2B5EF4-FFF2-40B4-BE49-F238E27FC236}">
                    <a16:creationId xmlns:a16="http://schemas.microsoft.com/office/drawing/2014/main" id="{02468D6A-1C16-E349-AC07-8DFC5C120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59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9" name="Line 3478">
                <a:extLst>
                  <a:ext uri="{FF2B5EF4-FFF2-40B4-BE49-F238E27FC236}">
                    <a16:creationId xmlns:a16="http://schemas.microsoft.com/office/drawing/2014/main" id="{99CA71C8-8FC7-394F-96D7-A1A482B0C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0" name="Line 3479">
                <a:extLst>
                  <a:ext uri="{FF2B5EF4-FFF2-40B4-BE49-F238E27FC236}">
                    <a16:creationId xmlns:a16="http://schemas.microsoft.com/office/drawing/2014/main" id="{77D11F9A-2BAE-B340-817F-710F4B22D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1" name="Freeform 3480">
                <a:extLst>
                  <a:ext uri="{FF2B5EF4-FFF2-40B4-BE49-F238E27FC236}">
                    <a16:creationId xmlns:a16="http://schemas.microsoft.com/office/drawing/2014/main" id="{03FBDF18-EC94-2145-96AE-BAFA7ACD4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2" name="Line 3481">
                <a:extLst>
                  <a:ext uri="{FF2B5EF4-FFF2-40B4-BE49-F238E27FC236}">
                    <a16:creationId xmlns:a16="http://schemas.microsoft.com/office/drawing/2014/main" id="{3851C351-4D7B-8E40-AE8F-2BB95E1A7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3" name="Line 3482">
                <a:extLst>
                  <a:ext uri="{FF2B5EF4-FFF2-40B4-BE49-F238E27FC236}">
                    <a16:creationId xmlns:a16="http://schemas.microsoft.com/office/drawing/2014/main" id="{F5F5E197-03D6-4445-85FE-EA8AFA69E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4" name="Line 3483">
                <a:extLst>
                  <a:ext uri="{FF2B5EF4-FFF2-40B4-BE49-F238E27FC236}">
                    <a16:creationId xmlns:a16="http://schemas.microsoft.com/office/drawing/2014/main" id="{22030C54-C9E8-914C-B83C-483E8C5AB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5" name="Freeform 3484">
                <a:extLst>
                  <a:ext uri="{FF2B5EF4-FFF2-40B4-BE49-F238E27FC236}">
                    <a16:creationId xmlns:a16="http://schemas.microsoft.com/office/drawing/2014/main" id="{18B20F31-C4F8-5943-A1B5-3E1696FCE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6" name="Line 3485">
                <a:extLst>
                  <a:ext uri="{FF2B5EF4-FFF2-40B4-BE49-F238E27FC236}">
                    <a16:creationId xmlns:a16="http://schemas.microsoft.com/office/drawing/2014/main" id="{6EDEE828-2D42-F14C-BF67-631DB9B54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7" name="Line 3486">
                <a:extLst>
                  <a:ext uri="{FF2B5EF4-FFF2-40B4-BE49-F238E27FC236}">
                    <a16:creationId xmlns:a16="http://schemas.microsoft.com/office/drawing/2014/main" id="{CFCDCC5F-E1EE-7F46-ACA5-BCF6B43C1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8" name="Line 3487">
                <a:extLst>
                  <a:ext uri="{FF2B5EF4-FFF2-40B4-BE49-F238E27FC236}">
                    <a16:creationId xmlns:a16="http://schemas.microsoft.com/office/drawing/2014/main" id="{2A310FBC-CF27-5A46-B074-651F9457E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9" name="Line 3488">
                <a:extLst>
                  <a:ext uri="{FF2B5EF4-FFF2-40B4-BE49-F238E27FC236}">
                    <a16:creationId xmlns:a16="http://schemas.microsoft.com/office/drawing/2014/main" id="{BB787FC8-64F7-744F-A150-54C2393E4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0" name="Freeform 3489">
                <a:extLst>
                  <a:ext uri="{FF2B5EF4-FFF2-40B4-BE49-F238E27FC236}">
                    <a16:creationId xmlns:a16="http://schemas.microsoft.com/office/drawing/2014/main" id="{ECA0182A-8521-AF44-B71B-9652DD3AA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1" name="Line 3490">
                <a:extLst>
                  <a:ext uri="{FF2B5EF4-FFF2-40B4-BE49-F238E27FC236}">
                    <a16:creationId xmlns:a16="http://schemas.microsoft.com/office/drawing/2014/main" id="{7C7818A1-4A62-2D40-BA22-DDF052E96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2" name="Freeform 3491">
                <a:extLst>
                  <a:ext uri="{FF2B5EF4-FFF2-40B4-BE49-F238E27FC236}">
                    <a16:creationId xmlns:a16="http://schemas.microsoft.com/office/drawing/2014/main" id="{71DEA832-3780-5A4C-A9A6-1789734E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5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3" name="Line 3492">
                <a:extLst>
                  <a:ext uri="{FF2B5EF4-FFF2-40B4-BE49-F238E27FC236}">
                    <a16:creationId xmlns:a16="http://schemas.microsoft.com/office/drawing/2014/main" id="{A1BB3780-FB57-F447-941A-86206884D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4" name="Freeform 3493">
                <a:extLst>
                  <a:ext uri="{FF2B5EF4-FFF2-40B4-BE49-F238E27FC236}">
                    <a16:creationId xmlns:a16="http://schemas.microsoft.com/office/drawing/2014/main" id="{57FA4934-AEDD-D04F-A775-5E6DDC778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5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5" name="Line 3494">
                <a:extLst>
                  <a:ext uri="{FF2B5EF4-FFF2-40B4-BE49-F238E27FC236}">
                    <a16:creationId xmlns:a16="http://schemas.microsoft.com/office/drawing/2014/main" id="{1910A1AD-5C28-224F-8755-084DAA95E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6" name="Line 3495">
                <a:extLst>
                  <a:ext uri="{FF2B5EF4-FFF2-40B4-BE49-F238E27FC236}">
                    <a16:creationId xmlns:a16="http://schemas.microsoft.com/office/drawing/2014/main" id="{EA239B9E-048F-6749-8EE7-38AE39A9C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7" name="Freeform 3496">
                <a:extLst>
                  <a:ext uri="{FF2B5EF4-FFF2-40B4-BE49-F238E27FC236}">
                    <a16:creationId xmlns:a16="http://schemas.microsoft.com/office/drawing/2014/main" id="{53FCA24D-CF7A-C345-9542-BEA20663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5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8" name="Line 3497">
                <a:extLst>
                  <a:ext uri="{FF2B5EF4-FFF2-40B4-BE49-F238E27FC236}">
                    <a16:creationId xmlns:a16="http://schemas.microsoft.com/office/drawing/2014/main" id="{A92088ED-7393-6D4C-AD9E-67F95D099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9" name="Freeform 3498">
                <a:extLst>
                  <a:ext uri="{FF2B5EF4-FFF2-40B4-BE49-F238E27FC236}">
                    <a16:creationId xmlns:a16="http://schemas.microsoft.com/office/drawing/2014/main" id="{6144F813-7DBB-0D45-BB39-0CC951B7B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0" name="Line 3499">
                <a:extLst>
                  <a:ext uri="{FF2B5EF4-FFF2-40B4-BE49-F238E27FC236}">
                    <a16:creationId xmlns:a16="http://schemas.microsoft.com/office/drawing/2014/main" id="{7B943AF1-6DAE-4E42-B1AC-D80CEF0C1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1" name="Line 3500">
                <a:extLst>
                  <a:ext uri="{FF2B5EF4-FFF2-40B4-BE49-F238E27FC236}">
                    <a16:creationId xmlns:a16="http://schemas.microsoft.com/office/drawing/2014/main" id="{5BDE74BD-181D-AC4C-9BB9-019337F70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2" name="Line 3501">
                <a:extLst>
                  <a:ext uri="{FF2B5EF4-FFF2-40B4-BE49-F238E27FC236}">
                    <a16:creationId xmlns:a16="http://schemas.microsoft.com/office/drawing/2014/main" id="{1A303661-9F2C-694D-B67F-E844A1685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3" name="Freeform 3502">
                <a:extLst>
                  <a:ext uri="{FF2B5EF4-FFF2-40B4-BE49-F238E27FC236}">
                    <a16:creationId xmlns:a16="http://schemas.microsoft.com/office/drawing/2014/main" id="{AE6EC94B-CC46-6744-ACEB-B18C2E227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4" name="Freeform 3503">
                <a:extLst>
                  <a:ext uri="{FF2B5EF4-FFF2-40B4-BE49-F238E27FC236}">
                    <a16:creationId xmlns:a16="http://schemas.microsoft.com/office/drawing/2014/main" id="{2CC794FE-49F7-4247-A86A-21F1935D2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60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5" name="Line 3504">
                <a:extLst>
                  <a:ext uri="{FF2B5EF4-FFF2-40B4-BE49-F238E27FC236}">
                    <a16:creationId xmlns:a16="http://schemas.microsoft.com/office/drawing/2014/main" id="{B1F49F2C-9CD4-D140-B373-E7E985F63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6" name="Line 3505">
                <a:extLst>
                  <a:ext uri="{FF2B5EF4-FFF2-40B4-BE49-F238E27FC236}">
                    <a16:creationId xmlns:a16="http://schemas.microsoft.com/office/drawing/2014/main" id="{DC63694A-F51D-A04F-BC69-57058A01A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7" name="Line 3506">
                <a:extLst>
                  <a:ext uri="{FF2B5EF4-FFF2-40B4-BE49-F238E27FC236}">
                    <a16:creationId xmlns:a16="http://schemas.microsoft.com/office/drawing/2014/main" id="{9937D251-AA52-3143-B314-1C7FF2D96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8" name="Freeform 3507">
                <a:extLst>
                  <a:ext uri="{FF2B5EF4-FFF2-40B4-BE49-F238E27FC236}">
                    <a16:creationId xmlns:a16="http://schemas.microsoft.com/office/drawing/2014/main" id="{07314199-2EA4-1E4E-9A50-553EE2834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60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9" name="Line 3508">
                <a:extLst>
                  <a:ext uri="{FF2B5EF4-FFF2-40B4-BE49-F238E27FC236}">
                    <a16:creationId xmlns:a16="http://schemas.microsoft.com/office/drawing/2014/main" id="{7D41FAA9-F1F7-484A-AA01-3DB3743D7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0" name="Line 3509">
                <a:extLst>
                  <a:ext uri="{FF2B5EF4-FFF2-40B4-BE49-F238E27FC236}">
                    <a16:creationId xmlns:a16="http://schemas.microsoft.com/office/drawing/2014/main" id="{F7DCEAFE-FB1A-6943-90B6-A8A1EEA64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1" name="Line 3510">
                <a:extLst>
                  <a:ext uri="{FF2B5EF4-FFF2-40B4-BE49-F238E27FC236}">
                    <a16:creationId xmlns:a16="http://schemas.microsoft.com/office/drawing/2014/main" id="{E5A96071-A485-A640-BD91-E82AA48B9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2" name="Freeform 3511">
                <a:extLst>
                  <a:ext uri="{FF2B5EF4-FFF2-40B4-BE49-F238E27FC236}">
                    <a16:creationId xmlns:a16="http://schemas.microsoft.com/office/drawing/2014/main" id="{FB297986-4CDD-214E-B135-E8977CBA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60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3" name="Line 3512">
                <a:extLst>
                  <a:ext uri="{FF2B5EF4-FFF2-40B4-BE49-F238E27FC236}">
                    <a16:creationId xmlns:a16="http://schemas.microsoft.com/office/drawing/2014/main" id="{7B31D4CE-70BE-4541-9AE1-1CD25E475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4" name="Line 3513">
                <a:extLst>
                  <a:ext uri="{FF2B5EF4-FFF2-40B4-BE49-F238E27FC236}">
                    <a16:creationId xmlns:a16="http://schemas.microsoft.com/office/drawing/2014/main" id="{C8A7BF86-A3FE-D448-BD8A-80F846A74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5" name="Line 3514">
                <a:extLst>
                  <a:ext uri="{FF2B5EF4-FFF2-40B4-BE49-F238E27FC236}">
                    <a16:creationId xmlns:a16="http://schemas.microsoft.com/office/drawing/2014/main" id="{BAED4F8F-2D27-614C-9061-E77B1222B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6" name="Line 3515">
                <a:extLst>
                  <a:ext uri="{FF2B5EF4-FFF2-40B4-BE49-F238E27FC236}">
                    <a16:creationId xmlns:a16="http://schemas.microsoft.com/office/drawing/2014/main" id="{18B3114C-7A23-D643-9789-6626F461F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7" name="Freeform 3516">
                <a:extLst>
                  <a:ext uri="{FF2B5EF4-FFF2-40B4-BE49-F238E27FC236}">
                    <a16:creationId xmlns:a16="http://schemas.microsoft.com/office/drawing/2014/main" id="{F2A0188C-5C62-FA47-8690-4BA2D63A7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8" name="Freeform 3517">
                <a:extLst>
                  <a:ext uri="{FF2B5EF4-FFF2-40B4-BE49-F238E27FC236}">
                    <a16:creationId xmlns:a16="http://schemas.microsoft.com/office/drawing/2014/main" id="{D117DBCE-077A-A041-9A3B-E4328C8DC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60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9" name="Freeform 3518">
                <a:extLst>
                  <a:ext uri="{FF2B5EF4-FFF2-40B4-BE49-F238E27FC236}">
                    <a16:creationId xmlns:a16="http://schemas.microsoft.com/office/drawing/2014/main" id="{066CF3B8-74B1-4D47-9683-5E09428C7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60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0" name="Line 3519">
                <a:extLst>
                  <a:ext uri="{FF2B5EF4-FFF2-40B4-BE49-F238E27FC236}">
                    <a16:creationId xmlns:a16="http://schemas.microsoft.com/office/drawing/2014/main" id="{7CAC6A29-E537-134B-AE26-DF9AA13BF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1" name="Freeform 3520">
                <a:extLst>
                  <a:ext uri="{FF2B5EF4-FFF2-40B4-BE49-F238E27FC236}">
                    <a16:creationId xmlns:a16="http://schemas.microsoft.com/office/drawing/2014/main" id="{852B66DD-4F41-FC45-854F-28FF60C4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2" name="Line 3521">
                <a:extLst>
                  <a:ext uri="{FF2B5EF4-FFF2-40B4-BE49-F238E27FC236}">
                    <a16:creationId xmlns:a16="http://schemas.microsoft.com/office/drawing/2014/main" id="{F4859FD8-53DC-2B43-83EE-F2529A750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3" name="Line 3522">
                <a:extLst>
                  <a:ext uri="{FF2B5EF4-FFF2-40B4-BE49-F238E27FC236}">
                    <a16:creationId xmlns:a16="http://schemas.microsoft.com/office/drawing/2014/main" id="{0998185D-4289-1641-A912-082E33E71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4" name="Line 3523">
                <a:extLst>
                  <a:ext uri="{FF2B5EF4-FFF2-40B4-BE49-F238E27FC236}">
                    <a16:creationId xmlns:a16="http://schemas.microsoft.com/office/drawing/2014/main" id="{05E4E2A0-2242-8140-AA3A-F72BB4025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5" name="Line 3524">
                <a:extLst>
                  <a:ext uri="{FF2B5EF4-FFF2-40B4-BE49-F238E27FC236}">
                    <a16:creationId xmlns:a16="http://schemas.microsoft.com/office/drawing/2014/main" id="{39116C60-9A94-8241-A1E3-870589FCB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6" name="Freeform 3525">
                <a:extLst>
                  <a:ext uri="{FF2B5EF4-FFF2-40B4-BE49-F238E27FC236}">
                    <a16:creationId xmlns:a16="http://schemas.microsoft.com/office/drawing/2014/main" id="{346EF7B5-7465-3346-91C4-1F0AF6728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259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7" name="Freeform 3526">
                <a:extLst>
                  <a:ext uri="{FF2B5EF4-FFF2-40B4-BE49-F238E27FC236}">
                    <a16:creationId xmlns:a16="http://schemas.microsoft.com/office/drawing/2014/main" id="{E3C4860C-CBC5-B04C-AC85-92770025A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5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8" name="Freeform 3527">
                <a:extLst>
                  <a:ext uri="{FF2B5EF4-FFF2-40B4-BE49-F238E27FC236}">
                    <a16:creationId xmlns:a16="http://schemas.microsoft.com/office/drawing/2014/main" id="{344CD29B-CB1B-FF4B-995D-42DAC2BD3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59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9" name="Line 3528">
                <a:extLst>
                  <a:ext uri="{FF2B5EF4-FFF2-40B4-BE49-F238E27FC236}">
                    <a16:creationId xmlns:a16="http://schemas.microsoft.com/office/drawing/2014/main" id="{E6C577A7-818E-3345-9F87-62C50E7A7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9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0" name="Freeform 3529">
                <a:extLst>
                  <a:ext uri="{FF2B5EF4-FFF2-40B4-BE49-F238E27FC236}">
                    <a16:creationId xmlns:a16="http://schemas.microsoft.com/office/drawing/2014/main" id="{9D02AD60-347E-294A-A0BF-D5956FF8A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5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1" name="Line 3530">
                <a:extLst>
                  <a:ext uri="{FF2B5EF4-FFF2-40B4-BE49-F238E27FC236}">
                    <a16:creationId xmlns:a16="http://schemas.microsoft.com/office/drawing/2014/main" id="{34ACA53B-6882-7B48-9EF5-681AA9400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2" name="Line 3531">
                <a:extLst>
                  <a:ext uri="{FF2B5EF4-FFF2-40B4-BE49-F238E27FC236}">
                    <a16:creationId xmlns:a16="http://schemas.microsoft.com/office/drawing/2014/main" id="{0D9357FD-88D5-C443-9526-BE93FCE6F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3" name="Line 3532">
                <a:extLst>
                  <a:ext uri="{FF2B5EF4-FFF2-40B4-BE49-F238E27FC236}">
                    <a16:creationId xmlns:a16="http://schemas.microsoft.com/office/drawing/2014/main" id="{145B95CA-4FE1-7F46-A99F-3BB21F7C4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4" name="Line 3533">
                <a:extLst>
                  <a:ext uri="{FF2B5EF4-FFF2-40B4-BE49-F238E27FC236}">
                    <a16:creationId xmlns:a16="http://schemas.microsoft.com/office/drawing/2014/main" id="{688599C3-6D1A-B34E-A300-B75CFBB66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5" name="Freeform 3534">
                <a:extLst>
                  <a:ext uri="{FF2B5EF4-FFF2-40B4-BE49-F238E27FC236}">
                    <a16:creationId xmlns:a16="http://schemas.microsoft.com/office/drawing/2014/main" id="{7D51378D-DC67-4C49-B065-4F10ABBE4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6" name="Line 3535">
                <a:extLst>
                  <a:ext uri="{FF2B5EF4-FFF2-40B4-BE49-F238E27FC236}">
                    <a16:creationId xmlns:a16="http://schemas.microsoft.com/office/drawing/2014/main" id="{40D39C20-987E-6D48-B041-37FC15C5F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7" name="Freeform 3536">
                <a:extLst>
                  <a:ext uri="{FF2B5EF4-FFF2-40B4-BE49-F238E27FC236}">
                    <a16:creationId xmlns:a16="http://schemas.microsoft.com/office/drawing/2014/main" id="{C1214BC1-0331-AE4D-913C-A9329CC3F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59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8" name="Line 3537">
                <a:extLst>
                  <a:ext uri="{FF2B5EF4-FFF2-40B4-BE49-F238E27FC236}">
                    <a16:creationId xmlns:a16="http://schemas.microsoft.com/office/drawing/2014/main" id="{874A6777-8E1E-DC48-9D52-B2A64C6AD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9" name="Freeform 3538">
                <a:extLst>
                  <a:ext uri="{FF2B5EF4-FFF2-40B4-BE49-F238E27FC236}">
                    <a16:creationId xmlns:a16="http://schemas.microsoft.com/office/drawing/2014/main" id="{EC000AF8-F202-104B-AF7E-408B7E412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0" name="Line 3539">
                <a:extLst>
                  <a:ext uri="{FF2B5EF4-FFF2-40B4-BE49-F238E27FC236}">
                    <a16:creationId xmlns:a16="http://schemas.microsoft.com/office/drawing/2014/main" id="{A28AF4FD-2006-E14B-888C-1478CF027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1" name="Line 3540">
                <a:extLst>
                  <a:ext uri="{FF2B5EF4-FFF2-40B4-BE49-F238E27FC236}">
                    <a16:creationId xmlns:a16="http://schemas.microsoft.com/office/drawing/2014/main" id="{543B8C7E-C6CF-C046-9114-2F6D43597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2" name="Line 3541">
                <a:extLst>
                  <a:ext uri="{FF2B5EF4-FFF2-40B4-BE49-F238E27FC236}">
                    <a16:creationId xmlns:a16="http://schemas.microsoft.com/office/drawing/2014/main" id="{61C1A766-AB0E-8C44-8A1B-1643BF249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3" name="Line 3542">
                <a:extLst>
                  <a:ext uri="{FF2B5EF4-FFF2-40B4-BE49-F238E27FC236}">
                    <a16:creationId xmlns:a16="http://schemas.microsoft.com/office/drawing/2014/main" id="{6DCB6873-AEF7-AF40-BFBC-4E20EC50E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4" name="Freeform 3543">
                <a:extLst>
                  <a:ext uri="{FF2B5EF4-FFF2-40B4-BE49-F238E27FC236}">
                    <a16:creationId xmlns:a16="http://schemas.microsoft.com/office/drawing/2014/main" id="{07AF74D2-A613-B945-98C6-802154318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5" name="Line 3544">
                <a:extLst>
                  <a:ext uri="{FF2B5EF4-FFF2-40B4-BE49-F238E27FC236}">
                    <a16:creationId xmlns:a16="http://schemas.microsoft.com/office/drawing/2014/main" id="{407B611D-0DB0-0145-9FBC-DE5EF6EC1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6" name="Line 3545">
                <a:extLst>
                  <a:ext uri="{FF2B5EF4-FFF2-40B4-BE49-F238E27FC236}">
                    <a16:creationId xmlns:a16="http://schemas.microsoft.com/office/drawing/2014/main" id="{B1B3C06C-A406-7740-96A3-9953227B9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7" name="Line 3546">
                <a:extLst>
                  <a:ext uri="{FF2B5EF4-FFF2-40B4-BE49-F238E27FC236}">
                    <a16:creationId xmlns:a16="http://schemas.microsoft.com/office/drawing/2014/main" id="{9B864D03-EEC2-3946-A8B2-B6963AEBF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8" name="Freeform 3547">
                <a:extLst>
                  <a:ext uri="{FF2B5EF4-FFF2-40B4-BE49-F238E27FC236}">
                    <a16:creationId xmlns:a16="http://schemas.microsoft.com/office/drawing/2014/main" id="{CCA93D48-F112-CF45-9662-1F13DDB7C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9" name="Line 3548">
                <a:extLst>
                  <a:ext uri="{FF2B5EF4-FFF2-40B4-BE49-F238E27FC236}">
                    <a16:creationId xmlns:a16="http://schemas.microsoft.com/office/drawing/2014/main" id="{A510D5B7-47E2-6244-982C-67DCB5D71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0" name="Line 3549">
                <a:extLst>
                  <a:ext uri="{FF2B5EF4-FFF2-40B4-BE49-F238E27FC236}">
                    <a16:creationId xmlns:a16="http://schemas.microsoft.com/office/drawing/2014/main" id="{27B10C11-59AA-3E40-AAF4-3B2137153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1" name="Line 3550">
                <a:extLst>
                  <a:ext uri="{FF2B5EF4-FFF2-40B4-BE49-F238E27FC236}">
                    <a16:creationId xmlns:a16="http://schemas.microsoft.com/office/drawing/2014/main" id="{EF6A7055-9C3C-8641-A4CF-AB9A079EA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2" name="Line 3551">
                <a:extLst>
                  <a:ext uri="{FF2B5EF4-FFF2-40B4-BE49-F238E27FC236}">
                    <a16:creationId xmlns:a16="http://schemas.microsoft.com/office/drawing/2014/main" id="{B353FB27-83B0-3643-9B98-28AC94B12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3" name="Freeform 3552">
                <a:extLst>
                  <a:ext uri="{FF2B5EF4-FFF2-40B4-BE49-F238E27FC236}">
                    <a16:creationId xmlns:a16="http://schemas.microsoft.com/office/drawing/2014/main" id="{1E4BF3AD-0519-9A42-AC88-A07BDEC63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4" name="Line 3553">
                <a:extLst>
                  <a:ext uri="{FF2B5EF4-FFF2-40B4-BE49-F238E27FC236}">
                    <a16:creationId xmlns:a16="http://schemas.microsoft.com/office/drawing/2014/main" id="{25CBBD46-3633-E544-BB58-8C876B32A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5" name="Line 3554">
                <a:extLst>
                  <a:ext uri="{FF2B5EF4-FFF2-40B4-BE49-F238E27FC236}">
                    <a16:creationId xmlns:a16="http://schemas.microsoft.com/office/drawing/2014/main" id="{5676BFAB-5D7B-5744-B05A-590337F71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6" name="Line 3555">
                <a:extLst>
                  <a:ext uri="{FF2B5EF4-FFF2-40B4-BE49-F238E27FC236}">
                    <a16:creationId xmlns:a16="http://schemas.microsoft.com/office/drawing/2014/main" id="{4A3B75A9-C26B-0F47-8723-69DD67B90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7" name="Freeform 3556">
                <a:extLst>
                  <a:ext uri="{FF2B5EF4-FFF2-40B4-BE49-F238E27FC236}">
                    <a16:creationId xmlns:a16="http://schemas.microsoft.com/office/drawing/2014/main" id="{8E6920BE-8819-A249-817B-C9D17DAB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8" name="Line 3557">
                <a:extLst>
                  <a:ext uri="{FF2B5EF4-FFF2-40B4-BE49-F238E27FC236}">
                    <a16:creationId xmlns:a16="http://schemas.microsoft.com/office/drawing/2014/main" id="{07DCF459-C7A5-FC40-9ED4-A5629F047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9" name="Line 3558">
                <a:extLst>
                  <a:ext uri="{FF2B5EF4-FFF2-40B4-BE49-F238E27FC236}">
                    <a16:creationId xmlns:a16="http://schemas.microsoft.com/office/drawing/2014/main" id="{1389B446-01BC-654D-BBA3-B7F8651DE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0" name="Freeform 3559">
                <a:extLst>
                  <a:ext uri="{FF2B5EF4-FFF2-40B4-BE49-F238E27FC236}">
                    <a16:creationId xmlns:a16="http://schemas.microsoft.com/office/drawing/2014/main" id="{22068589-1E53-C64C-BE3E-C78C5F954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1" name="Line 3560">
                <a:extLst>
                  <a:ext uri="{FF2B5EF4-FFF2-40B4-BE49-F238E27FC236}">
                    <a16:creationId xmlns:a16="http://schemas.microsoft.com/office/drawing/2014/main" id="{707E4382-B2AD-6648-A612-151C2ACC4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1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2" name="Freeform 3561">
                <a:extLst>
                  <a:ext uri="{FF2B5EF4-FFF2-40B4-BE49-F238E27FC236}">
                    <a16:creationId xmlns:a16="http://schemas.microsoft.com/office/drawing/2014/main" id="{A5ED50EC-473D-3A41-9ED3-0FBFBD8B3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3" name="Line 3562">
                <a:extLst>
                  <a:ext uri="{FF2B5EF4-FFF2-40B4-BE49-F238E27FC236}">
                    <a16:creationId xmlns:a16="http://schemas.microsoft.com/office/drawing/2014/main" id="{5DCAD8D9-A31C-1644-B30C-52614C252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8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4" name="Line 3563">
                <a:extLst>
                  <a:ext uri="{FF2B5EF4-FFF2-40B4-BE49-F238E27FC236}">
                    <a16:creationId xmlns:a16="http://schemas.microsoft.com/office/drawing/2014/main" id="{314CC972-F444-E048-BB22-C1546494B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8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5" name="Line 3564">
                <a:extLst>
                  <a:ext uri="{FF2B5EF4-FFF2-40B4-BE49-F238E27FC236}">
                    <a16:creationId xmlns:a16="http://schemas.microsoft.com/office/drawing/2014/main" id="{DE83EBB9-AE1B-B440-A036-D57E6C17F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8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6" name="Freeform 3565">
                <a:extLst>
                  <a:ext uri="{FF2B5EF4-FFF2-40B4-BE49-F238E27FC236}">
                    <a16:creationId xmlns:a16="http://schemas.microsoft.com/office/drawing/2014/main" id="{8F9E9419-C0D8-6840-857E-6CE838717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7" name="Line 3566">
                <a:extLst>
                  <a:ext uri="{FF2B5EF4-FFF2-40B4-BE49-F238E27FC236}">
                    <a16:creationId xmlns:a16="http://schemas.microsoft.com/office/drawing/2014/main" id="{DAD6053E-84CF-584B-AEDD-9E4999BEC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5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8" name="Line 3567">
                <a:extLst>
                  <a:ext uri="{FF2B5EF4-FFF2-40B4-BE49-F238E27FC236}">
                    <a16:creationId xmlns:a16="http://schemas.microsoft.com/office/drawing/2014/main" id="{1273D95C-63EF-2941-9051-222F33E97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5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9" name="Line 3568">
                <a:extLst>
                  <a:ext uri="{FF2B5EF4-FFF2-40B4-BE49-F238E27FC236}">
                    <a16:creationId xmlns:a16="http://schemas.microsoft.com/office/drawing/2014/main" id="{0A245185-6AB3-F94A-953F-76E8B92A2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5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0" name="Freeform 3569">
                <a:extLst>
                  <a:ext uri="{FF2B5EF4-FFF2-40B4-BE49-F238E27FC236}">
                    <a16:creationId xmlns:a16="http://schemas.microsoft.com/office/drawing/2014/main" id="{03B10176-033F-8E42-A10E-2FE7561F5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5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1" name="Freeform 3570">
                <a:extLst>
                  <a:ext uri="{FF2B5EF4-FFF2-40B4-BE49-F238E27FC236}">
                    <a16:creationId xmlns:a16="http://schemas.microsoft.com/office/drawing/2014/main" id="{65539507-8BC4-3B4A-970A-9D43A2734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59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2" name="Freeform 3571">
                <a:extLst>
                  <a:ext uri="{FF2B5EF4-FFF2-40B4-BE49-F238E27FC236}">
                    <a16:creationId xmlns:a16="http://schemas.microsoft.com/office/drawing/2014/main" id="{4DAA72BA-EF91-0343-8459-8EF6087BE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25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3" name="Line 3572">
                <a:extLst>
                  <a:ext uri="{FF2B5EF4-FFF2-40B4-BE49-F238E27FC236}">
                    <a16:creationId xmlns:a16="http://schemas.microsoft.com/office/drawing/2014/main" id="{A9DEF4B6-40C6-464F-A5C9-E1BEE0009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3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4" name="Line 3573">
                <a:extLst>
                  <a:ext uri="{FF2B5EF4-FFF2-40B4-BE49-F238E27FC236}">
                    <a16:creationId xmlns:a16="http://schemas.microsoft.com/office/drawing/2014/main" id="{3A1051F5-F9E3-9B41-9FBC-75C1AE931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3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5" name="Freeform 3574">
                <a:extLst>
                  <a:ext uri="{FF2B5EF4-FFF2-40B4-BE49-F238E27FC236}">
                    <a16:creationId xmlns:a16="http://schemas.microsoft.com/office/drawing/2014/main" id="{8BC1413B-F2B5-884C-A617-0CFDB7FF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6" name="Line 3575">
                <a:extLst>
                  <a:ext uri="{FF2B5EF4-FFF2-40B4-BE49-F238E27FC236}">
                    <a16:creationId xmlns:a16="http://schemas.microsoft.com/office/drawing/2014/main" id="{CE5ADE3E-95BF-6F47-AB9D-AF204D3B8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7" name="Line 3576">
                <a:extLst>
                  <a:ext uri="{FF2B5EF4-FFF2-40B4-BE49-F238E27FC236}">
                    <a16:creationId xmlns:a16="http://schemas.microsoft.com/office/drawing/2014/main" id="{60B5050D-A59F-8148-BCCE-0F6B08883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8" name="Line 3577">
                <a:extLst>
                  <a:ext uri="{FF2B5EF4-FFF2-40B4-BE49-F238E27FC236}">
                    <a16:creationId xmlns:a16="http://schemas.microsoft.com/office/drawing/2014/main" id="{7F42703F-956A-7645-AD8F-2FED07B72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9" name="Line 3578">
                <a:extLst>
                  <a:ext uri="{FF2B5EF4-FFF2-40B4-BE49-F238E27FC236}">
                    <a16:creationId xmlns:a16="http://schemas.microsoft.com/office/drawing/2014/main" id="{A5153718-FADD-964D-8D28-686894A0C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0" name="Freeform 3579">
                <a:extLst>
                  <a:ext uri="{FF2B5EF4-FFF2-40B4-BE49-F238E27FC236}">
                    <a16:creationId xmlns:a16="http://schemas.microsoft.com/office/drawing/2014/main" id="{3FBCE74C-069E-2A41-8DF4-A70321439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" y="260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1" name="Line 3580">
                <a:extLst>
                  <a:ext uri="{FF2B5EF4-FFF2-40B4-BE49-F238E27FC236}">
                    <a16:creationId xmlns:a16="http://schemas.microsoft.com/office/drawing/2014/main" id="{79401C41-A162-4F47-A76E-BBB85DA75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2" name="Line 3581">
                <a:extLst>
                  <a:ext uri="{FF2B5EF4-FFF2-40B4-BE49-F238E27FC236}">
                    <a16:creationId xmlns:a16="http://schemas.microsoft.com/office/drawing/2014/main" id="{A6DC670A-5238-4641-8790-787544371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3" name="Line 3582">
                <a:extLst>
                  <a:ext uri="{FF2B5EF4-FFF2-40B4-BE49-F238E27FC236}">
                    <a16:creationId xmlns:a16="http://schemas.microsoft.com/office/drawing/2014/main" id="{D32DD8D6-504F-C848-AF79-531BA76DF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4" name="Freeform 3583">
                <a:extLst>
                  <a:ext uri="{FF2B5EF4-FFF2-40B4-BE49-F238E27FC236}">
                    <a16:creationId xmlns:a16="http://schemas.microsoft.com/office/drawing/2014/main" id="{9FC0A4A5-3527-AC47-8C2F-6E6720B9B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5" name="Line 3584">
                <a:extLst>
                  <a:ext uri="{FF2B5EF4-FFF2-40B4-BE49-F238E27FC236}">
                    <a16:creationId xmlns:a16="http://schemas.microsoft.com/office/drawing/2014/main" id="{2CFFCEF8-F4CB-9447-93A3-A4647D5DD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5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6" name="Line 3585">
                <a:extLst>
                  <a:ext uri="{FF2B5EF4-FFF2-40B4-BE49-F238E27FC236}">
                    <a16:creationId xmlns:a16="http://schemas.microsoft.com/office/drawing/2014/main" id="{916E124D-345C-674B-BE56-560C590A4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5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7" name="Line 3586">
                <a:extLst>
                  <a:ext uri="{FF2B5EF4-FFF2-40B4-BE49-F238E27FC236}">
                    <a16:creationId xmlns:a16="http://schemas.microsoft.com/office/drawing/2014/main" id="{5251D841-570E-4E4D-9E81-EED379FFB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5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8" name="Freeform 3587">
                <a:extLst>
                  <a:ext uri="{FF2B5EF4-FFF2-40B4-BE49-F238E27FC236}">
                    <a16:creationId xmlns:a16="http://schemas.microsoft.com/office/drawing/2014/main" id="{C6EE686F-2D5C-C14A-B742-BB0DF2D6C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59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9" name="Freeform 3588">
                <a:extLst>
                  <a:ext uri="{FF2B5EF4-FFF2-40B4-BE49-F238E27FC236}">
                    <a16:creationId xmlns:a16="http://schemas.microsoft.com/office/drawing/2014/main" id="{10177F48-C3D2-FB43-A724-43063E728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59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0" name="Line 3589">
                <a:extLst>
                  <a:ext uri="{FF2B5EF4-FFF2-40B4-BE49-F238E27FC236}">
                    <a16:creationId xmlns:a16="http://schemas.microsoft.com/office/drawing/2014/main" id="{8EB30A94-042B-B54C-AF1E-2A4B094CA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1" name="Freeform 3590">
                <a:extLst>
                  <a:ext uri="{FF2B5EF4-FFF2-40B4-BE49-F238E27FC236}">
                    <a16:creationId xmlns:a16="http://schemas.microsoft.com/office/drawing/2014/main" id="{4E3F2EC7-BE57-F842-85CA-4E811FC95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259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2" name="Line 3591">
                <a:extLst>
                  <a:ext uri="{FF2B5EF4-FFF2-40B4-BE49-F238E27FC236}">
                    <a16:creationId xmlns:a16="http://schemas.microsoft.com/office/drawing/2014/main" id="{C668EB99-EEDD-B64F-8011-6C7A9A9C0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2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3" name="Freeform 3592">
                <a:extLst>
                  <a:ext uri="{FF2B5EF4-FFF2-40B4-BE49-F238E27FC236}">
                    <a16:creationId xmlns:a16="http://schemas.microsoft.com/office/drawing/2014/main" id="{3F011697-0D32-7B48-B162-9ABA52929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25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4" name="Line 3593">
                <a:extLst>
                  <a:ext uri="{FF2B5EF4-FFF2-40B4-BE49-F238E27FC236}">
                    <a16:creationId xmlns:a16="http://schemas.microsoft.com/office/drawing/2014/main" id="{682BE3F6-FB02-4D47-A342-D6DEBB690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5" name="Line 3594">
                <a:extLst>
                  <a:ext uri="{FF2B5EF4-FFF2-40B4-BE49-F238E27FC236}">
                    <a16:creationId xmlns:a16="http://schemas.microsoft.com/office/drawing/2014/main" id="{E5F18A4D-DA86-364C-9372-AC4843AE2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6" name="Line 3595">
                <a:extLst>
                  <a:ext uri="{FF2B5EF4-FFF2-40B4-BE49-F238E27FC236}">
                    <a16:creationId xmlns:a16="http://schemas.microsoft.com/office/drawing/2014/main" id="{4A0D96F4-2BBF-C843-B626-6A891EE0D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7" name="Line 3596">
                <a:extLst>
                  <a:ext uri="{FF2B5EF4-FFF2-40B4-BE49-F238E27FC236}">
                    <a16:creationId xmlns:a16="http://schemas.microsoft.com/office/drawing/2014/main" id="{6776DA5A-9160-0145-88C7-B07F883D4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8" name="Freeform 3597">
                <a:extLst>
                  <a:ext uri="{FF2B5EF4-FFF2-40B4-BE49-F238E27FC236}">
                    <a16:creationId xmlns:a16="http://schemas.microsoft.com/office/drawing/2014/main" id="{09F0D6F0-1559-1A4D-8299-AA8395B52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9" name="Line 3598">
                <a:extLst>
                  <a:ext uri="{FF2B5EF4-FFF2-40B4-BE49-F238E27FC236}">
                    <a16:creationId xmlns:a16="http://schemas.microsoft.com/office/drawing/2014/main" id="{108DD927-F6A7-0748-9F53-6F9FF58C3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0" name="Line 3599">
                <a:extLst>
                  <a:ext uri="{FF2B5EF4-FFF2-40B4-BE49-F238E27FC236}">
                    <a16:creationId xmlns:a16="http://schemas.microsoft.com/office/drawing/2014/main" id="{0AA066CE-4371-2247-B9C4-DA2054FF2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1" name="Line 3600">
                <a:extLst>
                  <a:ext uri="{FF2B5EF4-FFF2-40B4-BE49-F238E27FC236}">
                    <a16:creationId xmlns:a16="http://schemas.microsoft.com/office/drawing/2014/main" id="{A06FFA2A-AB9C-4F49-B6B5-752F05809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2" name="Freeform 3601">
                <a:extLst>
                  <a:ext uri="{FF2B5EF4-FFF2-40B4-BE49-F238E27FC236}">
                    <a16:creationId xmlns:a16="http://schemas.microsoft.com/office/drawing/2014/main" id="{65F033C1-57E6-874C-9811-18C0F57F4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3" name="Freeform 3602">
                <a:extLst>
                  <a:ext uri="{FF2B5EF4-FFF2-40B4-BE49-F238E27FC236}">
                    <a16:creationId xmlns:a16="http://schemas.microsoft.com/office/drawing/2014/main" id="{E8E3FDC1-6733-1A43-AEC2-1EF87CD8E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59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4" name="Line 3603">
                <a:extLst>
                  <a:ext uri="{FF2B5EF4-FFF2-40B4-BE49-F238E27FC236}">
                    <a16:creationId xmlns:a16="http://schemas.microsoft.com/office/drawing/2014/main" id="{9BE3C5C1-412C-E449-8816-DDFFAFC15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5" name="Line 3604">
                <a:extLst>
                  <a:ext uri="{FF2B5EF4-FFF2-40B4-BE49-F238E27FC236}">
                    <a16:creationId xmlns:a16="http://schemas.microsoft.com/office/drawing/2014/main" id="{491BA6AB-35EA-754C-907B-F09021FB3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6" name="Freeform 3605">
                <a:extLst>
                  <a:ext uri="{FF2B5EF4-FFF2-40B4-BE49-F238E27FC236}">
                    <a16:creationId xmlns:a16="http://schemas.microsoft.com/office/drawing/2014/main" id="{471822FE-61C7-9547-ADDC-953B02936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7" name="Line 3606">
                <a:extLst>
                  <a:ext uri="{FF2B5EF4-FFF2-40B4-BE49-F238E27FC236}">
                    <a16:creationId xmlns:a16="http://schemas.microsoft.com/office/drawing/2014/main" id="{84FBD1A2-10AB-134A-8C0A-EDCA984E6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8" name="Line 3607">
                <a:extLst>
                  <a:ext uri="{FF2B5EF4-FFF2-40B4-BE49-F238E27FC236}">
                    <a16:creationId xmlns:a16="http://schemas.microsoft.com/office/drawing/2014/main" id="{DC8DF992-1299-354F-AE65-6371CCCD0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9" name="Line 3608">
                <a:extLst>
                  <a:ext uri="{FF2B5EF4-FFF2-40B4-BE49-F238E27FC236}">
                    <a16:creationId xmlns:a16="http://schemas.microsoft.com/office/drawing/2014/main" id="{D2437309-1849-1E4E-A579-EF10E0BA6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0" name="Line 3609">
                <a:extLst>
                  <a:ext uri="{FF2B5EF4-FFF2-40B4-BE49-F238E27FC236}">
                    <a16:creationId xmlns:a16="http://schemas.microsoft.com/office/drawing/2014/main" id="{87782FC6-D1C5-DB44-BE8F-B04C16966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1" name="Freeform 3610">
                <a:extLst>
                  <a:ext uri="{FF2B5EF4-FFF2-40B4-BE49-F238E27FC236}">
                    <a16:creationId xmlns:a16="http://schemas.microsoft.com/office/drawing/2014/main" id="{605E5AD4-842E-8C44-AB10-C036F2E06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2" name="Line 3611">
                <a:extLst>
                  <a:ext uri="{FF2B5EF4-FFF2-40B4-BE49-F238E27FC236}">
                    <a16:creationId xmlns:a16="http://schemas.microsoft.com/office/drawing/2014/main" id="{7CFA9EFA-425D-6F47-8689-FABDF4425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3" name="Line 3612">
                <a:extLst>
                  <a:ext uri="{FF2B5EF4-FFF2-40B4-BE49-F238E27FC236}">
                    <a16:creationId xmlns:a16="http://schemas.microsoft.com/office/drawing/2014/main" id="{C37421DA-0B3B-4B4B-AA1B-979675B7B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4" name="Line 3613">
                <a:extLst>
                  <a:ext uri="{FF2B5EF4-FFF2-40B4-BE49-F238E27FC236}">
                    <a16:creationId xmlns:a16="http://schemas.microsoft.com/office/drawing/2014/main" id="{CBD694ED-93D3-074B-B0A9-AD7D8654B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5" name="Freeform 3614">
                <a:extLst>
                  <a:ext uri="{FF2B5EF4-FFF2-40B4-BE49-F238E27FC236}">
                    <a16:creationId xmlns:a16="http://schemas.microsoft.com/office/drawing/2014/main" id="{36B9E4D6-32FA-EC4B-B93A-CB8E1687A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6" name="Freeform 3615">
                <a:extLst>
                  <a:ext uri="{FF2B5EF4-FFF2-40B4-BE49-F238E27FC236}">
                    <a16:creationId xmlns:a16="http://schemas.microsoft.com/office/drawing/2014/main" id="{A20D8950-FE1A-F84C-9C45-C58CA9AE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5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7" name="Line 3616">
                <a:extLst>
                  <a:ext uri="{FF2B5EF4-FFF2-40B4-BE49-F238E27FC236}">
                    <a16:creationId xmlns:a16="http://schemas.microsoft.com/office/drawing/2014/main" id="{6CD186F7-FD39-F647-8DF2-1B7FFD1F1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8" name="Line 3617">
                <a:extLst>
                  <a:ext uri="{FF2B5EF4-FFF2-40B4-BE49-F238E27FC236}">
                    <a16:creationId xmlns:a16="http://schemas.microsoft.com/office/drawing/2014/main" id="{64BF8D70-F9E9-6042-ADCA-1D2195DD3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9" name="Line 3618">
                <a:extLst>
                  <a:ext uri="{FF2B5EF4-FFF2-40B4-BE49-F238E27FC236}">
                    <a16:creationId xmlns:a16="http://schemas.microsoft.com/office/drawing/2014/main" id="{9F85EFA1-5E35-1549-8DEB-8C9455F4C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0" name="Freeform 3619">
                <a:extLst>
                  <a:ext uri="{FF2B5EF4-FFF2-40B4-BE49-F238E27FC236}">
                    <a16:creationId xmlns:a16="http://schemas.microsoft.com/office/drawing/2014/main" id="{4CD1A96B-32AA-BC4D-826C-F7845CB7F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5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1" name="Line 3620">
                <a:extLst>
                  <a:ext uri="{FF2B5EF4-FFF2-40B4-BE49-F238E27FC236}">
                    <a16:creationId xmlns:a16="http://schemas.microsoft.com/office/drawing/2014/main" id="{0E62E845-9D32-1C45-8B81-D77208130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4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2" name="Line 3621">
                <a:extLst>
                  <a:ext uri="{FF2B5EF4-FFF2-40B4-BE49-F238E27FC236}">
                    <a16:creationId xmlns:a16="http://schemas.microsoft.com/office/drawing/2014/main" id="{5839CF81-AB68-134E-8761-3F9AF9555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4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3" name="Line 3622">
                <a:extLst>
                  <a:ext uri="{FF2B5EF4-FFF2-40B4-BE49-F238E27FC236}">
                    <a16:creationId xmlns:a16="http://schemas.microsoft.com/office/drawing/2014/main" id="{CA613078-FB91-D44E-B1F5-4BB5D219A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4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4" name="Freeform 3623">
                <a:extLst>
                  <a:ext uri="{FF2B5EF4-FFF2-40B4-BE49-F238E27FC236}">
                    <a16:creationId xmlns:a16="http://schemas.microsoft.com/office/drawing/2014/main" id="{198A60C8-43A0-4842-93F8-2C88D4C78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074" name="Group 3825">
              <a:extLst>
                <a:ext uri="{FF2B5EF4-FFF2-40B4-BE49-F238E27FC236}">
                  <a16:creationId xmlns:a16="http://schemas.microsoft.com/office/drawing/2014/main" id="{8729776D-9794-BC4D-B2AB-2C331924C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1" y="1810"/>
              <a:ext cx="325" cy="810"/>
              <a:chOff x="3941" y="1810"/>
              <a:chExt cx="325" cy="810"/>
            </a:xfrm>
          </p:grpSpPr>
          <p:sp>
            <p:nvSpPr>
              <p:cNvPr id="33785" name="Line 3625">
                <a:extLst>
                  <a:ext uri="{FF2B5EF4-FFF2-40B4-BE49-F238E27FC236}">
                    <a16:creationId xmlns:a16="http://schemas.microsoft.com/office/drawing/2014/main" id="{CB897042-8228-094B-BC96-A07B7F53E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1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6" name="Line 3626">
                <a:extLst>
                  <a:ext uri="{FF2B5EF4-FFF2-40B4-BE49-F238E27FC236}">
                    <a16:creationId xmlns:a16="http://schemas.microsoft.com/office/drawing/2014/main" id="{97D88F24-5FF3-4041-895F-FF12B16F7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1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7" name="Line 3627">
                <a:extLst>
                  <a:ext uri="{FF2B5EF4-FFF2-40B4-BE49-F238E27FC236}">
                    <a16:creationId xmlns:a16="http://schemas.microsoft.com/office/drawing/2014/main" id="{DCEC5CC8-2153-3040-8C97-354B26CF4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1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8" name="Freeform 3628">
                <a:extLst>
                  <a:ext uri="{FF2B5EF4-FFF2-40B4-BE49-F238E27FC236}">
                    <a16:creationId xmlns:a16="http://schemas.microsoft.com/office/drawing/2014/main" id="{63A6C887-62AA-F04B-B798-9B8872DE8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5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9" name="Freeform 3629">
                <a:extLst>
                  <a:ext uri="{FF2B5EF4-FFF2-40B4-BE49-F238E27FC236}">
                    <a16:creationId xmlns:a16="http://schemas.microsoft.com/office/drawing/2014/main" id="{BDF35A0B-D3C9-7D4C-A004-BB2852EDA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60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0" name="Line 3630">
                <a:extLst>
                  <a:ext uri="{FF2B5EF4-FFF2-40B4-BE49-F238E27FC236}">
                    <a16:creationId xmlns:a16="http://schemas.microsoft.com/office/drawing/2014/main" id="{E4ECF90D-6155-6949-9EAD-E357F9BB0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1" name="Line 3631">
                <a:extLst>
                  <a:ext uri="{FF2B5EF4-FFF2-40B4-BE49-F238E27FC236}">
                    <a16:creationId xmlns:a16="http://schemas.microsoft.com/office/drawing/2014/main" id="{EA1CD998-3FF9-7045-8550-6C09D2F99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2" name="Line 3632">
                <a:extLst>
                  <a:ext uri="{FF2B5EF4-FFF2-40B4-BE49-F238E27FC236}">
                    <a16:creationId xmlns:a16="http://schemas.microsoft.com/office/drawing/2014/main" id="{58EF560A-336B-684B-A3B9-DD18269C4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3" name="Freeform 3633">
                <a:extLst>
                  <a:ext uri="{FF2B5EF4-FFF2-40B4-BE49-F238E27FC236}">
                    <a16:creationId xmlns:a16="http://schemas.microsoft.com/office/drawing/2014/main" id="{FE14B3A1-3102-0844-A2B3-EAFD863C6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4" name="Line 3634">
                <a:extLst>
                  <a:ext uri="{FF2B5EF4-FFF2-40B4-BE49-F238E27FC236}">
                    <a16:creationId xmlns:a16="http://schemas.microsoft.com/office/drawing/2014/main" id="{5701C3FF-7F67-DE4B-B75C-FC204445A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5" name="Line 3635">
                <a:extLst>
                  <a:ext uri="{FF2B5EF4-FFF2-40B4-BE49-F238E27FC236}">
                    <a16:creationId xmlns:a16="http://schemas.microsoft.com/office/drawing/2014/main" id="{61819326-DB32-DA47-B25F-6FA8CD02A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6" name="Line 3636">
                <a:extLst>
                  <a:ext uri="{FF2B5EF4-FFF2-40B4-BE49-F238E27FC236}">
                    <a16:creationId xmlns:a16="http://schemas.microsoft.com/office/drawing/2014/main" id="{8B7D7769-16A0-5B44-ABBF-4D0B5C848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7" name="Line 3637">
                <a:extLst>
                  <a:ext uri="{FF2B5EF4-FFF2-40B4-BE49-F238E27FC236}">
                    <a16:creationId xmlns:a16="http://schemas.microsoft.com/office/drawing/2014/main" id="{FED5C0ED-5E7F-8C4A-803E-29EF18941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8" name="Freeform 3638">
                <a:extLst>
                  <a:ext uri="{FF2B5EF4-FFF2-40B4-BE49-F238E27FC236}">
                    <a16:creationId xmlns:a16="http://schemas.microsoft.com/office/drawing/2014/main" id="{3A7564AB-6C9A-2343-AA3F-3549C0BD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6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99" name="Line 3639">
                <a:extLst>
                  <a:ext uri="{FF2B5EF4-FFF2-40B4-BE49-F238E27FC236}">
                    <a16:creationId xmlns:a16="http://schemas.microsoft.com/office/drawing/2014/main" id="{E56EB5A4-A782-D14F-9C4F-0C5DD46A0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0" name="Line 3640">
                <a:extLst>
                  <a:ext uri="{FF2B5EF4-FFF2-40B4-BE49-F238E27FC236}">
                    <a16:creationId xmlns:a16="http://schemas.microsoft.com/office/drawing/2014/main" id="{EE55665B-1706-954D-8D8B-E0DC3C2D4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1" name="Line 3641">
                <a:extLst>
                  <a:ext uri="{FF2B5EF4-FFF2-40B4-BE49-F238E27FC236}">
                    <a16:creationId xmlns:a16="http://schemas.microsoft.com/office/drawing/2014/main" id="{32F70A8A-54A3-DD49-A7BE-F2023D707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2" name="Freeform 3642">
                <a:extLst>
                  <a:ext uri="{FF2B5EF4-FFF2-40B4-BE49-F238E27FC236}">
                    <a16:creationId xmlns:a16="http://schemas.microsoft.com/office/drawing/2014/main" id="{31C72963-0CF9-4D4F-BD07-6140E0645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60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3" name="Line 3643">
                <a:extLst>
                  <a:ext uri="{FF2B5EF4-FFF2-40B4-BE49-F238E27FC236}">
                    <a16:creationId xmlns:a16="http://schemas.microsoft.com/office/drawing/2014/main" id="{765948F3-0567-2947-B15C-E8F20FB10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4" name="Line 3644">
                <a:extLst>
                  <a:ext uri="{FF2B5EF4-FFF2-40B4-BE49-F238E27FC236}">
                    <a16:creationId xmlns:a16="http://schemas.microsoft.com/office/drawing/2014/main" id="{5CDE2F4F-FB7C-D447-B473-23CA9002F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5" name="Line 3645">
                <a:extLst>
                  <a:ext uri="{FF2B5EF4-FFF2-40B4-BE49-F238E27FC236}">
                    <a16:creationId xmlns:a16="http://schemas.microsoft.com/office/drawing/2014/main" id="{66DAFB52-23BA-EB42-B76A-0EFCF6105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6" name="Line 3646">
                <a:extLst>
                  <a:ext uri="{FF2B5EF4-FFF2-40B4-BE49-F238E27FC236}">
                    <a16:creationId xmlns:a16="http://schemas.microsoft.com/office/drawing/2014/main" id="{F48429C7-2A20-4147-AB42-7A25EC38E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7" name="Freeform 3647">
                <a:extLst>
                  <a:ext uri="{FF2B5EF4-FFF2-40B4-BE49-F238E27FC236}">
                    <a16:creationId xmlns:a16="http://schemas.microsoft.com/office/drawing/2014/main" id="{917D732C-B71C-8B4A-B6FD-EC382839A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260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8" name="Line 3648">
                <a:extLst>
                  <a:ext uri="{FF2B5EF4-FFF2-40B4-BE49-F238E27FC236}">
                    <a16:creationId xmlns:a16="http://schemas.microsoft.com/office/drawing/2014/main" id="{16F859AB-0678-2F48-BB12-58EA8173F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8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09" name="Line 3649">
                <a:extLst>
                  <a:ext uri="{FF2B5EF4-FFF2-40B4-BE49-F238E27FC236}">
                    <a16:creationId xmlns:a16="http://schemas.microsoft.com/office/drawing/2014/main" id="{EAB08142-0E0D-A643-98DB-D3AA3DC05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8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0" name="Line 3650">
                <a:extLst>
                  <a:ext uri="{FF2B5EF4-FFF2-40B4-BE49-F238E27FC236}">
                    <a16:creationId xmlns:a16="http://schemas.microsoft.com/office/drawing/2014/main" id="{66FCA603-7A69-4944-B60B-5FD086310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8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1" name="Freeform 3651">
                <a:extLst>
                  <a:ext uri="{FF2B5EF4-FFF2-40B4-BE49-F238E27FC236}">
                    <a16:creationId xmlns:a16="http://schemas.microsoft.com/office/drawing/2014/main" id="{CCF28907-0B5C-F644-A95A-9B2ACC607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260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2" name="Line 3652">
                <a:extLst>
                  <a:ext uri="{FF2B5EF4-FFF2-40B4-BE49-F238E27FC236}">
                    <a16:creationId xmlns:a16="http://schemas.microsoft.com/office/drawing/2014/main" id="{DA610F63-8AEF-3044-9E2B-DAD2A49DE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3" name="Line 3653">
                <a:extLst>
                  <a:ext uri="{FF2B5EF4-FFF2-40B4-BE49-F238E27FC236}">
                    <a16:creationId xmlns:a16="http://schemas.microsoft.com/office/drawing/2014/main" id="{47B6BC51-0991-7345-88C5-0CA7BA40A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4" name="Line 3654">
                <a:extLst>
                  <a:ext uri="{FF2B5EF4-FFF2-40B4-BE49-F238E27FC236}">
                    <a16:creationId xmlns:a16="http://schemas.microsoft.com/office/drawing/2014/main" id="{F733C7D9-8126-8947-B192-5FD2536F2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5" name="Freeform 3655">
                <a:extLst>
                  <a:ext uri="{FF2B5EF4-FFF2-40B4-BE49-F238E27FC236}">
                    <a16:creationId xmlns:a16="http://schemas.microsoft.com/office/drawing/2014/main" id="{2BF3286A-BFEA-934C-B200-B88AAECF2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608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6" name="Freeform 3656">
                <a:extLst>
                  <a:ext uri="{FF2B5EF4-FFF2-40B4-BE49-F238E27FC236}">
                    <a16:creationId xmlns:a16="http://schemas.microsoft.com/office/drawing/2014/main" id="{09D05D1C-F38C-174C-B493-7B9289981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61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7" name="Line 3657">
                <a:extLst>
                  <a:ext uri="{FF2B5EF4-FFF2-40B4-BE49-F238E27FC236}">
                    <a16:creationId xmlns:a16="http://schemas.microsoft.com/office/drawing/2014/main" id="{96DE7FD3-1D96-6F41-B69F-60D12045A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261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8" name="Line 3658">
                <a:extLst>
                  <a:ext uri="{FF2B5EF4-FFF2-40B4-BE49-F238E27FC236}">
                    <a16:creationId xmlns:a16="http://schemas.microsoft.com/office/drawing/2014/main" id="{D8BEA4DF-A17A-704A-A0E1-693984E1E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261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19" name="Line 3659">
                <a:extLst>
                  <a:ext uri="{FF2B5EF4-FFF2-40B4-BE49-F238E27FC236}">
                    <a16:creationId xmlns:a16="http://schemas.microsoft.com/office/drawing/2014/main" id="{0AF78508-A2C0-D04E-A57E-478DCDC43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261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0" name="Freeform 3660">
                <a:extLst>
                  <a:ext uri="{FF2B5EF4-FFF2-40B4-BE49-F238E27FC236}">
                    <a16:creationId xmlns:a16="http://schemas.microsoft.com/office/drawing/2014/main" id="{DC815C03-4A7B-024E-9FC2-6DF4AD2D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614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1" name="Line 3661">
                <a:extLst>
                  <a:ext uri="{FF2B5EF4-FFF2-40B4-BE49-F238E27FC236}">
                    <a16:creationId xmlns:a16="http://schemas.microsoft.com/office/drawing/2014/main" id="{B39FA5AE-4497-BE41-8C5F-8924A81AD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2" name="Line 3662">
                <a:extLst>
                  <a:ext uri="{FF2B5EF4-FFF2-40B4-BE49-F238E27FC236}">
                    <a16:creationId xmlns:a16="http://schemas.microsoft.com/office/drawing/2014/main" id="{513D557B-FCD6-3E4D-95D6-EB7C32D2F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3" name="Line 3663">
                <a:extLst>
                  <a:ext uri="{FF2B5EF4-FFF2-40B4-BE49-F238E27FC236}">
                    <a16:creationId xmlns:a16="http://schemas.microsoft.com/office/drawing/2014/main" id="{D160E8E4-3563-D240-8121-0C742A37E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4" name="Line 3664">
                <a:extLst>
                  <a:ext uri="{FF2B5EF4-FFF2-40B4-BE49-F238E27FC236}">
                    <a16:creationId xmlns:a16="http://schemas.microsoft.com/office/drawing/2014/main" id="{E7864F40-1745-6642-863D-81D7B8897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5" name="Freeform 3665">
                <a:extLst>
                  <a:ext uri="{FF2B5EF4-FFF2-40B4-BE49-F238E27FC236}">
                    <a16:creationId xmlns:a16="http://schemas.microsoft.com/office/drawing/2014/main" id="{0E45E7BB-F3AB-4C41-85DC-21AB6475E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61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6" name="Line 3666">
                <a:extLst>
                  <a:ext uri="{FF2B5EF4-FFF2-40B4-BE49-F238E27FC236}">
                    <a16:creationId xmlns:a16="http://schemas.microsoft.com/office/drawing/2014/main" id="{79741225-5132-734E-B0A8-FC304D782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7" name="Line 3667">
                <a:extLst>
                  <a:ext uri="{FF2B5EF4-FFF2-40B4-BE49-F238E27FC236}">
                    <a16:creationId xmlns:a16="http://schemas.microsoft.com/office/drawing/2014/main" id="{73CAC734-B94E-B040-8799-E5BB30296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8" name="Line 3668">
                <a:extLst>
                  <a:ext uri="{FF2B5EF4-FFF2-40B4-BE49-F238E27FC236}">
                    <a16:creationId xmlns:a16="http://schemas.microsoft.com/office/drawing/2014/main" id="{E6F1548D-78FA-5A45-ABE5-8100A678D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29" name="Freeform 3669">
                <a:extLst>
                  <a:ext uri="{FF2B5EF4-FFF2-40B4-BE49-F238E27FC236}">
                    <a16:creationId xmlns:a16="http://schemas.microsoft.com/office/drawing/2014/main" id="{863E60E0-FE3C-EA48-9D39-F62DBD07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1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0" name="Line 3670">
                <a:extLst>
                  <a:ext uri="{FF2B5EF4-FFF2-40B4-BE49-F238E27FC236}">
                    <a16:creationId xmlns:a16="http://schemas.microsoft.com/office/drawing/2014/main" id="{AE725E28-C6C3-424A-99D4-C84BC70E0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5" y="2614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1" name="Line 3671">
                <a:extLst>
                  <a:ext uri="{FF2B5EF4-FFF2-40B4-BE49-F238E27FC236}">
                    <a16:creationId xmlns:a16="http://schemas.microsoft.com/office/drawing/2014/main" id="{6E350BE6-E113-7645-A19E-CD9D31C4D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5" y="260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2" name="Line 3672">
                <a:extLst>
                  <a:ext uri="{FF2B5EF4-FFF2-40B4-BE49-F238E27FC236}">
                    <a16:creationId xmlns:a16="http://schemas.microsoft.com/office/drawing/2014/main" id="{8B1C77C7-8600-9E4F-81E5-291F3080B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5" y="260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3" name="Line 3673">
                <a:extLst>
                  <a:ext uri="{FF2B5EF4-FFF2-40B4-BE49-F238E27FC236}">
                    <a16:creationId xmlns:a16="http://schemas.microsoft.com/office/drawing/2014/main" id="{6B8968DA-0292-F448-8945-559F214F0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5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4" name="Freeform 3674">
                <a:extLst>
                  <a:ext uri="{FF2B5EF4-FFF2-40B4-BE49-F238E27FC236}">
                    <a16:creationId xmlns:a16="http://schemas.microsoft.com/office/drawing/2014/main" id="{559D9789-16BF-FF4A-A3DE-C1575E446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592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5 h 11"/>
                  <a:gd name="T4" fmla="*/ 7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11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5" name="Line 3675">
                <a:extLst>
                  <a:ext uri="{FF2B5EF4-FFF2-40B4-BE49-F238E27FC236}">
                    <a16:creationId xmlns:a16="http://schemas.microsoft.com/office/drawing/2014/main" id="{82C2222A-11B1-9C44-B61F-978A1CD2F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2" y="258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6" name="Line 3676">
                <a:extLst>
                  <a:ext uri="{FF2B5EF4-FFF2-40B4-BE49-F238E27FC236}">
                    <a16:creationId xmlns:a16="http://schemas.microsoft.com/office/drawing/2014/main" id="{BB85BDBA-DF86-794D-85B4-52C7AEE64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2" y="2576"/>
                <a:ext cx="1" cy="10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7" name="Line 3677">
                <a:extLst>
                  <a:ext uri="{FF2B5EF4-FFF2-40B4-BE49-F238E27FC236}">
                    <a16:creationId xmlns:a16="http://schemas.microsoft.com/office/drawing/2014/main" id="{53364BF8-CF30-F440-9CF5-018E358FF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2" y="2565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8" name="Freeform 3678">
                <a:extLst>
                  <a:ext uri="{FF2B5EF4-FFF2-40B4-BE49-F238E27FC236}">
                    <a16:creationId xmlns:a16="http://schemas.microsoft.com/office/drawing/2014/main" id="{5C637EDB-0357-C748-A89D-C63C345A6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554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5 h 11"/>
                  <a:gd name="T4" fmla="*/ 8 w 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11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39" name="Line 3679">
                <a:extLst>
                  <a:ext uri="{FF2B5EF4-FFF2-40B4-BE49-F238E27FC236}">
                    <a16:creationId xmlns:a16="http://schemas.microsoft.com/office/drawing/2014/main" id="{F4325350-A018-FA4A-AEF4-799E83268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0" y="2537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0" name="Line 3680">
                <a:extLst>
                  <a:ext uri="{FF2B5EF4-FFF2-40B4-BE49-F238E27FC236}">
                    <a16:creationId xmlns:a16="http://schemas.microsoft.com/office/drawing/2014/main" id="{2DAE7CBD-C05C-D94E-B906-224472657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0" y="2521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1" name="Line 3681">
                <a:extLst>
                  <a:ext uri="{FF2B5EF4-FFF2-40B4-BE49-F238E27FC236}">
                    <a16:creationId xmlns:a16="http://schemas.microsoft.com/office/drawing/2014/main" id="{FBED8AE7-D0A4-CB43-B93F-2D196DD10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0" y="2504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2" name="Line 3682">
                <a:extLst>
                  <a:ext uri="{FF2B5EF4-FFF2-40B4-BE49-F238E27FC236}">
                    <a16:creationId xmlns:a16="http://schemas.microsoft.com/office/drawing/2014/main" id="{C16454FB-050D-7D43-968A-4326EE0CF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0" y="2488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3" name="Freeform 3683">
                <a:extLst>
                  <a:ext uri="{FF2B5EF4-FFF2-40B4-BE49-F238E27FC236}">
                    <a16:creationId xmlns:a16="http://schemas.microsoft.com/office/drawing/2014/main" id="{AECEA132-277C-A54B-95FA-BF1A35978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247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4" name="Line 3684">
                <a:extLst>
                  <a:ext uri="{FF2B5EF4-FFF2-40B4-BE49-F238E27FC236}">
                    <a16:creationId xmlns:a16="http://schemas.microsoft.com/office/drawing/2014/main" id="{D4B87656-0C7E-1C46-A803-E50CDCA76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7" y="2455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5" name="Line 3685">
                <a:extLst>
                  <a:ext uri="{FF2B5EF4-FFF2-40B4-BE49-F238E27FC236}">
                    <a16:creationId xmlns:a16="http://schemas.microsoft.com/office/drawing/2014/main" id="{3E2A033D-4B18-224B-B754-B6F691C2C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7" y="2433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6" name="Line 3686">
                <a:extLst>
                  <a:ext uri="{FF2B5EF4-FFF2-40B4-BE49-F238E27FC236}">
                    <a16:creationId xmlns:a16="http://schemas.microsoft.com/office/drawing/2014/main" id="{A48F6D14-33EB-5947-9AF6-CA5AD077B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7" y="2411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7" name="Freeform 3687">
                <a:extLst>
                  <a:ext uri="{FF2B5EF4-FFF2-40B4-BE49-F238E27FC236}">
                    <a16:creationId xmlns:a16="http://schemas.microsoft.com/office/drawing/2014/main" id="{FDB90A7C-7D9C-A14C-99C3-3D611E632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2390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1 h 21"/>
                  <a:gd name="T4" fmla="*/ 7 w 7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1"/>
                  <a:gd name="T11" fmla="*/ 7 w 7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1">
                    <a:moveTo>
                      <a:pt x="0" y="21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8" name="Line 3688">
                <a:extLst>
                  <a:ext uri="{FF2B5EF4-FFF2-40B4-BE49-F238E27FC236}">
                    <a16:creationId xmlns:a16="http://schemas.microsoft.com/office/drawing/2014/main" id="{E072D2AF-2A7F-A04F-86D3-7DE928BAE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4" y="2373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49" name="Freeform 3689">
                <a:extLst>
                  <a:ext uri="{FF2B5EF4-FFF2-40B4-BE49-F238E27FC236}">
                    <a16:creationId xmlns:a16="http://schemas.microsoft.com/office/drawing/2014/main" id="{11E89FAD-B6D7-5B41-907C-79E15AF7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351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0" name="Line 3690">
                <a:extLst>
                  <a:ext uri="{FF2B5EF4-FFF2-40B4-BE49-F238E27FC236}">
                    <a16:creationId xmlns:a16="http://schemas.microsoft.com/office/drawing/2014/main" id="{80BA7ABC-1217-E448-9046-6E5979631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4" y="2335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1" name="Line 3691">
                <a:extLst>
                  <a:ext uri="{FF2B5EF4-FFF2-40B4-BE49-F238E27FC236}">
                    <a16:creationId xmlns:a16="http://schemas.microsoft.com/office/drawing/2014/main" id="{5E706276-E7C6-0C4A-AC5D-E3EC67554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4" y="2313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2" name="Freeform 3692">
                <a:extLst>
                  <a:ext uri="{FF2B5EF4-FFF2-40B4-BE49-F238E27FC236}">
                    <a16:creationId xmlns:a16="http://schemas.microsoft.com/office/drawing/2014/main" id="{CAC77F1F-7B17-934D-8462-566AF8C2D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291"/>
                <a:ext cx="8" cy="22"/>
              </a:xfrm>
              <a:custGeom>
                <a:avLst/>
                <a:gdLst>
                  <a:gd name="T0" fmla="*/ 0 w 8"/>
                  <a:gd name="T1" fmla="*/ 22 h 22"/>
                  <a:gd name="T2" fmla="*/ 0 w 8"/>
                  <a:gd name="T3" fmla="*/ 11 h 22"/>
                  <a:gd name="T4" fmla="*/ 8 w 8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22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3" name="Line 3693">
                <a:extLst>
                  <a:ext uri="{FF2B5EF4-FFF2-40B4-BE49-F238E27FC236}">
                    <a16:creationId xmlns:a16="http://schemas.microsoft.com/office/drawing/2014/main" id="{54ED4CD4-EBF3-A149-B8C2-F55BF3A78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2" y="2275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4" name="Freeform 3694">
                <a:extLst>
                  <a:ext uri="{FF2B5EF4-FFF2-40B4-BE49-F238E27FC236}">
                    <a16:creationId xmlns:a16="http://schemas.microsoft.com/office/drawing/2014/main" id="{5A8FFA6C-E753-4B44-ABBB-132EAFE31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2253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5" name="Line 3695">
                <a:extLst>
                  <a:ext uri="{FF2B5EF4-FFF2-40B4-BE49-F238E27FC236}">
                    <a16:creationId xmlns:a16="http://schemas.microsoft.com/office/drawing/2014/main" id="{0E0201D0-7B45-4B4F-9397-D794BE5AA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2" y="2236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6" name="Freeform 3696">
                <a:extLst>
                  <a:ext uri="{FF2B5EF4-FFF2-40B4-BE49-F238E27FC236}">
                    <a16:creationId xmlns:a16="http://schemas.microsoft.com/office/drawing/2014/main" id="{3C02D951-3C6F-374A-A05F-5B6DB6A25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2220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6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7" name="Line 3697">
                <a:extLst>
                  <a:ext uri="{FF2B5EF4-FFF2-40B4-BE49-F238E27FC236}">
                    <a16:creationId xmlns:a16="http://schemas.microsoft.com/office/drawing/2014/main" id="{AB2BC05B-08D8-DC4B-9398-4EF223F69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9" y="2204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8" name="Line 3698">
                <a:extLst>
                  <a:ext uri="{FF2B5EF4-FFF2-40B4-BE49-F238E27FC236}">
                    <a16:creationId xmlns:a16="http://schemas.microsoft.com/office/drawing/2014/main" id="{B9262432-B0D5-314E-9911-A2EF8FE39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9" y="2187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9" name="Line 3699">
                <a:extLst>
                  <a:ext uri="{FF2B5EF4-FFF2-40B4-BE49-F238E27FC236}">
                    <a16:creationId xmlns:a16="http://schemas.microsoft.com/office/drawing/2014/main" id="{AB93898B-B1CE-6D40-A02A-44B8C843B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9" y="2176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0" name="Line 3700">
                <a:extLst>
                  <a:ext uri="{FF2B5EF4-FFF2-40B4-BE49-F238E27FC236}">
                    <a16:creationId xmlns:a16="http://schemas.microsoft.com/office/drawing/2014/main" id="{E3DD8A76-FDB3-B543-8D95-96B747690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9" y="2160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1" name="Freeform 3701">
                <a:extLst>
                  <a:ext uri="{FF2B5EF4-FFF2-40B4-BE49-F238E27FC236}">
                    <a16:creationId xmlns:a16="http://schemas.microsoft.com/office/drawing/2014/main" id="{9243588E-2318-D548-8BE7-AB3B3226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144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2" name="Line 3702">
                <a:extLst>
                  <a:ext uri="{FF2B5EF4-FFF2-40B4-BE49-F238E27FC236}">
                    <a16:creationId xmlns:a16="http://schemas.microsoft.com/office/drawing/2014/main" id="{286AD5D8-3297-1044-B1D0-E5562C40D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6" y="213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3" name="Line 3703">
                <a:extLst>
                  <a:ext uri="{FF2B5EF4-FFF2-40B4-BE49-F238E27FC236}">
                    <a16:creationId xmlns:a16="http://schemas.microsoft.com/office/drawing/2014/main" id="{E12A558C-5885-CD4F-838F-7483B6A73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6" y="212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4" name="Freeform 3704">
                <a:extLst>
                  <a:ext uri="{FF2B5EF4-FFF2-40B4-BE49-F238E27FC236}">
                    <a16:creationId xmlns:a16="http://schemas.microsoft.com/office/drawing/2014/main" id="{B907396D-0846-4942-9A58-73C4A0214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105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6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5" name="Freeform 3705">
                <a:extLst>
                  <a:ext uri="{FF2B5EF4-FFF2-40B4-BE49-F238E27FC236}">
                    <a16:creationId xmlns:a16="http://schemas.microsoft.com/office/drawing/2014/main" id="{6FABC2A9-0989-7F48-87AA-BFD92C06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094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6 h 11"/>
                  <a:gd name="T4" fmla="*/ 8 w 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11"/>
                    </a:move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6" name="Line 3706">
                <a:extLst>
                  <a:ext uri="{FF2B5EF4-FFF2-40B4-BE49-F238E27FC236}">
                    <a16:creationId xmlns:a16="http://schemas.microsoft.com/office/drawing/2014/main" id="{5018B005-7AF2-F24F-B42A-F6D6DEF11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208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7" name="Line 3707">
                <a:extLst>
                  <a:ext uri="{FF2B5EF4-FFF2-40B4-BE49-F238E27FC236}">
                    <a16:creationId xmlns:a16="http://schemas.microsoft.com/office/drawing/2014/main" id="{BD8236CE-D0CA-E84F-9A91-9637BE1A3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207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8" name="Line 3708">
                <a:extLst>
                  <a:ext uri="{FF2B5EF4-FFF2-40B4-BE49-F238E27FC236}">
                    <a16:creationId xmlns:a16="http://schemas.microsoft.com/office/drawing/2014/main" id="{0580137A-0D92-644F-81F0-395DC4C12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2062"/>
                <a:ext cx="1" cy="10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9" name="Freeform 3709">
                <a:extLst>
                  <a:ext uri="{FF2B5EF4-FFF2-40B4-BE49-F238E27FC236}">
                    <a16:creationId xmlns:a16="http://schemas.microsoft.com/office/drawing/2014/main" id="{6D5EC8C7-9A71-A14B-89DC-9E932325F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045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6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0" name="Freeform 3710">
                <a:extLst>
                  <a:ext uri="{FF2B5EF4-FFF2-40B4-BE49-F238E27FC236}">
                    <a16:creationId xmlns:a16="http://schemas.microsoft.com/office/drawing/2014/main" id="{14A9C2A5-453C-BA45-A908-F27E9A157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034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6 h 11"/>
                  <a:gd name="T4" fmla="*/ 7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11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1" name="Line 3711">
                <a:extLst>
                  <a:ext uri="{FF2B5EF4-FFF2-40B4-BE49-F238E27FC236}">
                    <a16:creationId xmlns:a16="http://schemas.microsoft.com/office/drawing/2014/main" id="{BFC695F3-F352-BB4E-93C0-D9287F3B5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1" y="202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2" name="Line 3712">
                <a:extLst>
                  <a:ext uri="{FF2B5EF4-FFF2-40B4-BE49-F238E27FC236}">
                    <a16:creationId xmlns:a16="http://schemas.microsoft.com/office/drawing/2014/main" id="{2AE48F4F-F0C7-E44A-84C9-66B8DD1CF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1" y="201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3" name="Line 3713">
                <a:extLst>
                  <a:ext uri="{FF2B5EF4-FFF2-40B4-BE49-F238E27FC236}">
                    <a16:creationId xmlns:a16="http://schemas.microsoft.com/office/drawing/2014/main" id="{A78F41F3-4B32-1C4B-9825-EE3D8DC66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1" y="2001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4" name="Freeform 3714">
                <a:extLst>
                  <a:ext uri="{FF2B5EF4-FFF2-40B4-BE49-F238E27FC236}">
                    <a16:creationId xmlns:a16="http://schemas.microsoft.com/office/drawing/2014/main" id="{ACBF0D59-D505-924B-AEDC-669CB7D0B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990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6 h 11"/>
                  <a:gd name="T4" fmla="*/ 7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11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5" name="Line 3715">
                <a:extLst>
                  <a:ext uri="{FF2B5EF4-FFF2-40B4-BE49-F238E27FC236}">
                    <a16:creationId xmlns:a16="http://schemas.microsoft.com/office/drawing/2014/main" id="{4DFC4FA5-304E-064A-A974-E990ACA1A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8" y="1979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6" name="Line 3716">
                <a:extLst>
                  <a:ext uri="{FF2B5EF4-FFF2-40B4-BE49-F238E27FC236}">
                    <a16:creationId xmlns:a16="http://schemas.microsoft.com/office/drawing/2014/main" id="{FBD7BEE8-5E16-2F4E-94C9-075583FB5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8" y="1969"/>
                <a:ext cx="1" cy="10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7" name="Line 3717">
                <a:extLst>
                  <a:ext uri="{FF2B5EF4-FFF2-40B4-BE49-F238E27FC236}">
                    <a16:creationId xmlns:a16="http://schemas.microsoft.com/office/drawing/2014/main" id="{C4BF5368-E6E3-F94E-A4B2-490E1051A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8" y="195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8" name="Line 3718">
                <a:extLst>
                  <a:ext uri="{FF2B5EF4-FFF2-40B4-BE49-F238E27FC236}">
                    <a16:creationId xmlns:a16="http://schemas.microsoft.com/office/drawing/2014/main" id="{007B55DD-6A06-EC41-BA2B-DB1F0E9C9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8" y="1947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9" name="Freeform 3719">
                <a:extLst>
                  <a:ext uri="{FF2B5EF4-FFF2-40B4-BE49-F238E27FC236}">
                    <a16:creationId xmlns:a16="http://schemas.microsoft.com/office/drawing/2014/main" id="{A7F305BE-427C-5F44-B2E5-CB853B940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936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5 h 11"/>
                  <a:gd name="T4" fmla="*/ 8 w 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11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0" name="Line 3720">
                <a:extLst>
                  <a:ext uri="{FF2B5EF4-FFF2-40B4-BE49-F238E27FC236}">
                    <a16:creationId xmlns:a16="http://schemas.microsoft.com/office/drawing/2014/main" id="{B0AB18CE-D1F6-824F-9801-762EEE8CA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6" y="1925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1" name="Line 3721">
                <a:extLst>
                  <a:ext uri="{FF2B5EF4-FFF2-40B4-BE49-F238E27FC236}">
                    <a16:creationId xmlns:a16="http://schemas.microsoft.com/office/drawing/2014/main" id="{6730E8C3-6A29-564A-A9A0-EB71A414A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6" y="1919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2" name="Line 3722">
                <a:extLst>
                  <a:ext uri="{FF2B5EF4-FFF2-40B4-BE49-F238E27FC236}">
                    <a16:creationId xmlns:a16="http://schemas.microsoft.com/office/drawing/2014/main" id="{3CC98684-5D06-DC42-9636-71A23AB1C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6" y="190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3" name="Freeform 3723">
                <a:extLst>
                  <a:ext uri="{FF2B5EF4-FFF2-40B4-BE49-F238E27FC236}">
                    <a16:creationId xmlns:a16="http://schemas.microsoft.com/office/drawing/2014/main" id="{322E7DB3-0424-4E42-ACE5-810CCA2FD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1897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6 h 11"/>
                  <a:gd name="T4" fmla="*/ 7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11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4" name="Line 3724">
                <a:extLst>
                  <a:ext uri="{FF2B5EF4-FFF2-40B4-BE49-F238E27FC236}">
                    <a16:creationId xmlns:a16="http://schemas.microsoft.com/office/drawing/2014/main" id="{43DB73F3-24E5-5A45-924D-C22F6F46F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3" y="189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5" name="Line 3725">
                <a:extLst>
                  <a:ext uri="{FF2B5EF4-FFF2-40B4-BE49-F238E27FC236}">
                    <a16:creationId xmlns:a16="http://schemas.microsoft.com/office/drawing/2014/main" id="{A62E9278-5487-2345-B290-934466335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3" y="1881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6" name="Line 3726">
                <a:extLst>
                  <a:ext uri="{FF2B5EF4-FFF2-40B4-BE49-F238E27FC236}">
                    <a16:creationId xmlns:a16="http://schemas.microsoft.com/office/drawing/2014/main" id="{3CFBE330-9A45-3D44-B9DA-789FCD1FB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3" y="1870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7" name="Freeform 3727">
                <a:extLst>
                  <a:ext uri="{FF2B5EF4-FFF2-40B4-BE49-F238E27FC236}">
                    <a16:creationId xmlns:a16="http://schemas.microsoft.com/office/drawing/2014/main" id="{28DF2145-FD2D-8C4E-9025-6F2DBA810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1865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8" name="Line 3728">
                <a:extLst>
                  <a:ext uri="{FF2B5EF4-FFF2-40B4-BE49-F238E27FC236}">
                    <a16:creationId xmlns:a16="http://schemas.microsoft.com/office/drawing/2014/main" id="{98B292D4-6477-5544-8006-7E791D718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1" y="1854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9" name="Line 3729">
                <a:extLst>
                  <a:ext uri="{FF2B5EF4-FFF2-40B4-BE49-F238E27FC236}">
                    <a16:creationId xmlns:a16="http://schemas.microsoft.com/office/drawing/2014/main" id="{69C9A9E2-8ED1-844A-8B32-80F9389D2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1" y="184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0" name="Line 3730">
                <a:extLst>
                  <a:ext uri="{FF2B5EF4-FFF2-40B4-BE49-F238E27FC236}">
                    <a16:creationId xmlns:a16="http://schemas.microsoft.com/office/drawing/2014/main" id="{7AE74EC5-E9B5-E140-AFD6-59362C2EC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1" y="184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1" name="Line 3731">
                <a:extLst>
                  <a:ext uri="{FF2B5EF4-FFF2-40B4-BE49-F238E27FC236}">
                    <a16:creationId xmlns:a16="http://schemas.microsoft.com/office/drawing/2014/main" id="{93DE80A6-47C7-6942-A969-BAAEEB23F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1" y="1837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2" name="Freeform 3732">
                <a:extLst>
                  <a:ext uri="{FF2B5EF4-FFF2-40B4-BE49-F238E27FC236}">
                    <a16:creationId xmlns:a16="http://schemas.microsoft.com/office/drawing/2014/main" id="{EEE846E6-4233-394A-9736-FF21A6802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1832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0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3" name="Line 3733">
                <a:extLst>
                  <a:ext uri="{FF2B5EF4-FFF2-40B4-BE49-F238E27FC236}">
                    <a16:creationId xmlns:a16="http://schemas.microsoft.com/office/drawing/2014/main" id="{BA835D9D-6CC9-444D-B972-460310156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8" y="182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4" name="Line 3734">
                <a:extLst>
                  <a:ext uri="{FF2B5EF4-FFF2-40B4-BE49-F238E27FC236}">
                    <a16:creationId xmlns:a16="http://schemas.microsoft.com/office/drawing/2014/main" id="{19079AEB-FAFF-2148-8582-4666C3FBD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8" y="182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5" name="Line 3735">
                <a:extLst>
                  <a:ext uri="{FF2B5EF4-FFF2-40B4-BE49-F238E27FC236}">
                    <a16:creationId xmlns:a16="http://schemas.microsoft.com/office/drawing/2014/main" id="{195BC180-7763-494B-8E4C-E3A2AC9AC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8" y="182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6" name="Freeform 3736">
                <a:extLst>
                  <a:ext uri="{FF2B5EF4-FFF2-40B4-BE49-F238E27FC236}">
                    <a16:creationId xmlns:a16="http://schemas.microsoft.com/office/drawing/2014/main" id="{6101A941-0B7B-2840-A355-C3D786790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1815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7" name="Line 3737">
                <a:extLst>
                  <a:ext uri="{FF2B5EF4-FFF2-40B4-BE49-F238E27FC236}">
                    <a16:creationId xmlns:a16="http://schemas.microsoft.com/office/drawing/2014/main" id="{444C2218-7E07-CE43-9287-0571CCCE8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5" y="181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8" name="Freeform 3738">
                <a:extLst>
                  <a:ext uri="{FF2B5EF4-FFF2-40B4-BE49-F238E27FC236}">
                    <a16:creationId xmlns:a16="http://schemas.microsoft.com/office/drawing/2014/main" id="{843E97D2-7C5D-6049-8AE7-A9EE2B345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181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9" name="Line 3739">
                <a:extLst>
                  <a:ext uri="{FF2B5EF4-FFF2-40B4-BE49-F238E27FC236}">
                    <a16:creationId xmlns:a16="http://schemas.microsoft.com/office/drawing/2014/main" id="{7AE18F10-3D7B-054D-B041-5EC48600B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5" y="181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0" name="Line 3740">
                <a:extLst>
                  <a:ext uri="{FF2B5EF4-FFF2-40B4-BE49-F238E27FC236}">
                    <a16:creationId xmlns:a16="http://schemas.microsoft.com/office/drawing/2014/main" id="{C1A03373-7281-C343-A73E-2868E7CF5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5" y="181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1" name="Freeform 3741">
                <a:extLst>
                  <a:ext uri="{FF2B5EF4-FFF2-40B4-BE49-F238E27FC236}">
                    <a16:creationId xmlns:a16="http://schemas.microsoft.com/office/drawing/2014/main" id="{DDE1C98C-2A74-FC4C-8F80-F7123244F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18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2" name="Line 3742">
                <a:extLst>
                  <a:ext uri="{FF2B5EF4-FFF2-40B4-BE49-F238E27FC236}">
                    <a16:creationId xmlns:a16="http://schemas.microsoft.com/office/drawing/2014/main" id="{BE7A78FD-FA60-2249-9689-428CD0561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" y="181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3" name="Line 3743">
                <a:extLst>
                  <a:ext uri="{FF2B5EF4-FFF2-40B4-BE49-F238E27FC236}">
                    <a16:creationId xmlns:a16="http://schemas.microsoft.com/office/drawing/2014/main" id="{54E2ABA8-3812-A14B-A6DD-A7A4BD7A3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" y="181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4" name="Line 3744">
                <a:extLst>
                  <a:ext uri="{FF2B5EF4-FFF2-40B4-BE49-F238E27FC236}">
                    <a16:creationId xmlns:a16="http://schemas.microsoft.com/office/drawing/2014/main" id="{CD8D8F82-43D5-BD46-B4F3-1D9D068E3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" y="181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5" name="Freeform 3745">
                <a:extLst>
                  <a:ext uri="{FF2B5EF4-FFF2-40B4-BE49-F238E27FC236}">
                    <a16:creationId xmlns:a16="http://schemas.microsoft.com/office/drawing/2014/main" id="{DACFC039-E8D1-1D4C-BE43-412921853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1810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6" name="Line 3746">
                <a:extLst>
                  <a:ext uri="{FF2B5EF4-FFF2-40B4-BE49-F238E27FC236}">
                    <a16:creationId xmlns:a16="http://schemas.microsoft.com/office/drawing/2014/main" id="{6046D922-C25B-EE4E-8943-200B5E0EA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81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7" name="Line 3747">
                <a:extLst>
                  <a:ext uri="{FF2B5EF4-FFF2-40B4-BE49-F238E27FC236}">
                    <a16:creationId xmlns:a16="http://schemas.microsoft.com/office/drawing/2014/main" id="{12B9C72D-2561-124F-AD1A-0BCE50A75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81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8" name="Line 3748">
                <a:extLst>
                  <a:ext uri="{FF2B5EF4-FFF2-40B4-BE49-F238E27FC236}">
                    <a16:creationId xmlns:a16="http://schemas.microsoft.com/office/drawing/2014/main" id="{2B6BAC82-E26C-BE47-A543-3778040D8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81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9" name="Freeform 3749">
                <a:extLst>
                  <a:ext uri="{FF2B5EF4-FFF2-40B4-BE49-F238E27FC236}">
                    <a16:creationId xmlns:a16="http://schemas.microsoft.com/office/drawing/2014/main" id="{6B089CA2-A98A-8345-8B28-C1860EE4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1815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0" name="Freeform 3750">
                <a:extLst>
                  <a:ext uri="{FF2B5EF4-FFF2-40B4-BE49-F238E27FC236}">
                    <a16:creationId xmlns:a16="http://schemas.microsoft.com/office/drawing/2014/main" id="{F18F8D53-31CB-434C-B7E9-8F29C7EEA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182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1" name="Line 3751">
                <a:extLst>
                  <a:ext uri="{FF2B5EF4-FFF2-40B4-BE49-F238E27FC236}">
                    <a16:creationId xmlns:a16="http://schemas.microsoft.com/office/drawing/2014/main" id="{F95DB7E8-1FFE-C442-BE60-B10F4B7FF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7" y="182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2" name="Line 3752">
                <a:extLst>
                  <a:ext uri="{FF2B5EF4-FFF2-40B4-BE49-F238E27FC236}">
                    <a16:creationId xmlns:a16="http://schemas.microsoft.com/office/drawing/2014/main" id="{667086D6-6270-7F48-B865-34E7CC56F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7" y="182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3" name="Line 3753">
                <a:extLst>
                  <a:ext uri="{FF2B5EF4-FFF2-40B4-BE49-F238E27FC236}">
                    <a16:creationId xmlns:a16="http://schemas.microsoft.com/office/drawing/2014/main" id="{10FABFE1-0C69-5D41-B7E6-E886B480A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7" y="182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4" name="Freeform 3754">
                <a:extLst>
                  <a:ext uri="{FF2B5EF4-FFF2-40B4-BE49-F238E27FC236}">
                    <a16:creationId xmlns:a16="http://schemas.microsoft.com/office/drawing/2014/main" id="{4BF6123F-BE8B-FF43-9479-71F625410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183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5" name="Freeform 3755">
                <a:extLst>
                  <a:ext uri="{FF2B5EF4-FFF2-40B4-BE49-F238E27FC236}">
                    <a16:creationId xmlns:a16="http://schemas.microsoft.com/office/drawing/2014/main" id="{6484FE5D-A1D9-AE46-9847-81F7369D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183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6" name="Line 3756">
                <a:extLst>
                  <a:ext uri="{FF2B5EF4-FFF2-40B4-BE49-F238E27FC236}">
                    <a16:creationId xmlns:a16="http://schemas.microsoft.com/office/drawing/2014/main" id="{56C8DBCA-2DA0-7A42-917E-4D6A1ED16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183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7" name="Freeform 3757">
                <a:extLst>
                  <a:ext uri="{FF2B5EF4-FFF2-40B4-BE49-F238E27FC236}">
                    <a16:creationId xmlns:a16="http://schemas.microsoft.com/office/drawing/2014/main" id="{FDFE0163-5A77-BD46-B382-901FBEF5E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183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8" name="Line 3758">
                <a:extLst>
                  <a:ext uri="{FF2B5EF4-FFF2-40B4-BE49-F238E27FC236}">
                    <a16:creationId xmlns:a16="http://schemas.microsoft.com/office/drawing/2014/main" id="{938152EC-4079-474A-871C-B6D4F1864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184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9" name="Freeform 3759">
                <a:extLst>
                  <a:ext uri="{FF2B5EF4-FFF2-40B4-BE49-F238E27FC236}">
                    <a16:creationId xmlns:a16="http://schemas.microsoft.com/office/drawing/2014/main" id="{E81886A5-B46F-0142-BB83-9FE2A95C0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184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0" name="Freeform 3760">
                <a:extLst>
                  <a:ext uri="{FF2B5EF4-FFF2-40B4-BE49-F238E27FC236}">
                    <a16:creationId xmlns:a16="http://schemas.microsoft.com/office/drawing/2014/main" id="{81557A21-24C6-7344-9478-88D89D4EE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184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1" name="Line 3761">
                <a:extLst>
                  <a:ext uri="{FF2B5EF4-FFF2-40B4-BE49-F238E27FC236}">
                    <a16:creationId xmlns:a16="http://schemas.microsoft.com/office/drawing/2014/main" id="{65DAB3D3-404F-9345-A38D-07BF319A2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184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2" name="Line 3762">
                <a:extLst>
                  <a:ext uri="{FF2B5EF4-FFF2-40B4-BE49-F238E27FC236}">
                    <a16:creationId xmlns:a16="http://schemas.microsoft.com/office/drawing/2014/main" id="{53D21C15-2AE4-1849-BD4A-EDE5FFC07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184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3" name="Freeform 3763">
                <a:extLst>
                  <a:ext uri="{FF2B5EF4-FFF2-40B4-BE49-F238E27FC236}">
                    <a16:creationId xmlns:a16="http://schemas.microsoft.com/office/drawing/2014/main" id="{3F9C7511-FA31-7342-8103-40D226816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1848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4" name="Line 3764">
                <a:extLst>
                  <a:ext uri="{FF2B5EF4-FFF2-40B4-BE49-F238E27FC236}">
                    <a16:creationId xmlns:a16="http://schemas.microsoft.com/office/drawing/2014/main" id="{9700B40F-99F2-644D-965E-D011411A5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9" y="185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5" name="Freeform 3765">
                <a:extLst>
                  <a:ext uri="{FF2B5EF4-FFF2-40B4-BE49-F238E27FC236}">
                    <a16:creationId xmlns:a16="http://schemas.microsoft.com/office/drawing/2014/main" id="{3DD170D4-7334-5744-83BE-724266C78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185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6" name="Line 3766">
                <a:extLst>
                  <a:ext uri="{FF2B5EF4-FFF2-40B4-BE49-F238E27FC236}">
                    <a16:creationId xmlns:a16="http://schemas.microsoft.com/office/drawing/2014/main" id="{7C35C37F-650C-5C40-9A73-BEF9EFEA8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9" y="186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7" name="Line 3767">
                <a:extLst>
                  <a:ext uri="{FF2B5EF4-FFF2-40B4-BE49-F238E27FC236}">
                    <a16:creationId xmlns:a16="http://schemas.microsoft.com/office/drawing/2014/main" id="{CA9072A4-12F7-124A-8869-011B11527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9" y="1870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8" name="Freeform 3768">
                <a:extLst>
                  <a:ext uri="{FF2B5EF4-FFF2-40B4-BE49-F238E27FC236}">
                    <a16:creationId xmlns:a16="http://schemas.microsoft.com/office/drawing/2014/main" id="{1BEAB9F4-1C4E-6E4C-A017-E9C4D11C2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1881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6 h 11"/>
                  <a:gd name="T4" fmla="*/ 8 w 8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0"/>
                    </a:moveTo>
                    <a:lnTo>
                      <a:pt x="0" y="6"/>
                    </a:lnTo>
                    <a:lnTo>
                      <a:pt x="8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9" name="Line 3769">
                <a:extLst>
                  <a:ext uri="{FF2B5EF4-FFF2-40B4-BE49-F238E27FC236}">
                    <a16:creationId xmlns:a16="http://schemas.microsoft.com/office/drawing/2014/main" id="{7716B21C-FAEB-1945-82B4-3CBC8F91A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7" y="189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0" name="Line 3770">
                <a:extLst>
                  <a:ext uri="{FF2B5EF4-FFF2-40B4-BE49-F238E27FC236}">
                    <a16:creationId xmlns:a16="http://schemas.microsoft.com/office/drawing/2014/main" id="{7BA6010C-B710-BD4E-999F-E0D7005DF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7" y="1903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1" name="Line 3771">
                <a:extLst>
                  <a:ext uri="{FF2B5EF4-FFF2-40B4-BE49-F238E27FC236}">
                    <a16:creationId xmlns:a16="http://schemas.microsoft.com/office/drawing/2014/main" id="{C60F59A6-74A2-E74D-AFB0-CCDCDF3D1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7" y="1919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2" name="Freeform 3772">
                <a:extLst>
                  <a:ext uri="{FF2B5EF4-FFF2-40B4-BE49-F238E27FC236}">
                    <a16:creationId xmlns:a16="http://schemas.microsoft.com/office/drawing/2014/main" id="{92F58FBA-6A15-DB49-8802-4391C0C6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936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3" name="Line 3773">
                <a:extLst>
                  <a:ext uri="{FF2B5EF4-FFF2-40B4-BE49-F238E27FC236}">
                    <a16:creationId xmlns:a16="http://schemas.microsoft.com/office/drawing/2014/main" id="{3B0FE5B8-BA2A-644F-A012-B356833F2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4" y="1958"/>
                <a:ext cx="1" cy="2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4" name="Line 3774">
                <a:extLst>
                  <a:ext uri="{FF2B5EF4-FFF2-40B4-BE49-F238E27FC236}">
                    <a16:creationId xmlns:a16="http://schemas.microsoft.com/office/drawing/2014/main" id="{DE3E0F36-6639-754A-B7DE-50C1BF788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4" y="197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5" name="Line 3775">
                <a:extLst>
                  <a:ext uri="{FF2B5EF4-FFF2-40B4-BE49-F238E27FC236}">
                    <a16:creationId xmlns:a16="http://schemas.microsoft.com/office/drawing/2014/main" id="{93109EF7-ACDF-2444-A6F6-AF8333233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4" y="2001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6" name="Line 3776">
                <a:extLst>
                  <a:ext uri="{FF2B5EF4-FFF2-40B4-BE49-F238E27FC236}">
                    <a16:creationId xmlns:a16="http://schemas.microsoft.com/office/drawing/2014/main" id="{E982851D-E9A2-FB43-AD2A-CE9F5BB32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4" y="2029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7" name="Freeform 3777">
                <a:extLst>
                  <a:ext uri="{FF2B5EF4-FFF2-40B4-BE49-F238E27FC236}">
                    <a16:creationId xmlns:a16="http://schemas.microsoft.com/office/drawing/2014/main" id="{33EFCE5B-0EC2-BD4A-A20F-1B86791B9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2056"/>
                <a:ext cx="8" cy="27"/>
              </a:xfrm>
              <a:custGeom>
                <a:avLst/>
                <a:gdLst>
                  <a:gd name="T0" fmla="*/ 0 w 8"/>
                  <a:gd name="T1" fmla="*/ 0 h 27"/>
                  <a:gd name="T2" fmla="*/ 0 w 8"/>
                  <a:gd name="T3" fmla="*/ 11 h 27"/>
                  <a:gd name="T4" fmla="*/ 8 w 8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7"/>
                  <a:gd name="T11" fmla="*/ 8 w 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7">
                    <a:moveTo>
                      <a:pt x="0" y="0"/>
                    </a:moveTo>
                    <a:lnTo>
                      <a:pt x="0" y="11"/>
                    </a:lnTo>
                    <a:lnTo>
                      <a:pt x="8" y="27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8" name="Line 3778">
                <a:extLst>
                  <a:ext uri="{FF2B5EF4-FFF2-40B4-BE49-F238E27FC236}">
                    <a16:creationId xmlns:a16="http://schemas.microsoft.com/office/drawing/2014/main" id="{A1C0F9DE-D679-984B-B67F-00A682E6C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2" y="2083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9" name="Line 3779">
                <a:extLst>
                  <a:ext uri="{FF2B5EF4-FFF2-40B4-BE49-F238E27FC236}">
                    <a16:creationId xmlns:a16="http://schemas.microsoft.com/office/drawing/2014/main" id="{53C08D8C-CAEC-B84C-BEC5-8799F383A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2" y="2111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0" name="Freeform 3780">
                <a:extLst>
                  <a:ext uri="{FF2B5EF4-FFF2-40B4-BE49-F238E27FC236}">
                    <a16:creationId xmlns:a16="http://schemas.microsoft.com/office/drawing/2014/main" id="{3D22D3D0-A3C8-6E44-BE46-01FD266AF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2138"/>
                <a:ext cx="1" cy="33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6 h 33"/>
                  <a:gd name="T4" fmla="*/ 0 w 1"/>
                  <a:gd name="T5" fmla="*/ 33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16"/>
                    </a:lnTo>
                    <a:lnTo>
                      <a:pt x="0" y="33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1" name="Freeform 3781">
                <a:extLst>
                  <a:ext uri="{FF2B5EF4-FFF2-40B4-BE49-F238E27FC236}">
                    <a16:creationId xmlns:a16="http://schemas.microsoft.com/office/drawing/2014/main" id="{DFE7C95F-E302-5C42-8C93-449694775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2171"/>
                <a:ext cx="7" cy="27"/>
              </a:xfrm>
              <a:custGeom>
                <a:avLst/>
                <a:gdLst>
                  <a:gd name="T0" fmla="*/ 0 w 7"/>
                  <a:gd name="T1" fmla="*/ 0 h 27"/>
                  <a:gd name="T2" fmla="*/ 0 w 7"/>
                  <a:gd name="T3" fmla="*/ 11 h 27"/>
                  <a:gd name="T4" fmla="*/ 7 w 7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0"/>
                    </a:moveTo>
                    <a:lnTo>
                      <a:pt x="0" y="11"/>
                    </a:lnTo>
                    <a:lnTo>
                      <a:pt x="7" y="27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2" name="Line 3782">
                <a:extLst>
                  <a:ext uri="{FF2B5EF4-FFF2-40B4-BE49-F238E27FC236}">
                    <a16:creationId xmlns:a16="http://schemas.microsoft.com/office/drawing/2014/main" id="{C811B28E-AE73-CF4E-AD4B-7E8DA0444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198"/>
                <a:ext cx="1" cy="33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3" name="Line 3783">
                <a:extLst>
                  <a:ext uri="{FF2B5EF4-FFF2-40B4-BE49-F238E27FC236}">
                    <a16:creationId xmlns:a16="http://schemas.microsoft.com/office/drawing/2014/main" id="{64E92630-7FF9-DD44-88B0-1D6503821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231"/>
                <a:ext cx="1" cy="33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4" name="Line 3784">
                <a:extLst>
                  <a:ext uri="{FF2B5EF4-FFF2-40B4-BE49-F238E27FC236}">
                    <a16:creationId xmlns:a16="http://schemas.microsoft.com/office/drawing/2014/main" id="{82BCD929-1E0F-1644-9628-6A748D09E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264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5" name="Line 3785">
                <a:extLst>
                  <a:ext uri="{FF2B5EF4-FFF2-40B4-BE49-F238E27FC236}">
                    <a16:creationId xmlns:a16="http://schemas.microsoft.com/office/drawing/2014/main" id="{76BEE4AE-4BA5-9E4D-84B9-9F85A676F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291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6" name="Freeform 3786">
                <a:extLst>
                  <a:ext uri="{FF2B5EF4-FFF2-40B4-BE49-F238E27FC236}">
                    <a16:creationId xmlns:a16="http://schemas.microsoft.com/office/drawing/2014/main" id="{EA88F15D-020D-AD46-9168-AED3C1A93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2319"/>
                <a:ext cx="7" cy="21"/>
              </a:xfrm>
              <a:custGeom>
                <a:avLst/>
                <a:gdLst>
                  <a:gd name="T0" fmla="*/ 0 w 7"/>
                  <a:gd name="T1" fmla="*/ 0 h 21"/>
                  <a:gd name="T2" fmla="*/ 0 w 7"/>
                  <a:gd name="T3" fmla="*/ 10 h 21"/>
                  <a:gd name="T4" fmla="*/ 7 w 7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1"/>
                  <a:gd name="T11" fmla="*/ 7 w 7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1">
                    <a:moveTo>
                      <a:pt x="0" y="0"/>
                    </a:moveTo>
                    <a:lnTo>
                      <a:pt x="0" y="10"/>
                    </a:lnTo>
                    <a:lnTo>
                      <a:pt x="7" y="2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7" name="Line 3787">
                <a:extLst>
                  <a:ext uri="{FF2B5EF4-FFF2-40B4-BE49-F238E27FC236}">
                    <a16:creationId xmlns:a16="http://schemas.microsoft.com/office/drawing/2014/main" id="{7450797A-1A1D-9946-A797-11EC69D0F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2340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8" name="Line 3788">
                <a:extLst>
                  <a:ext uri="{FF2B5EF4-FFF2-40B4-BE49-F238E27FC236}">
                    <a16:creationId xmlns:a16="http://schemas.microsoft.com/office/drawing/2014/main" id="{A8E64D7B-01A6-B742-B0EB-B4C6471BF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2362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9" name="Line 3789">
                <a:extLst>
                  <a:ext uri="{FF2B5EF4-FFF2-40B4-BE49-F238E27FC236}">
                    <a16:creationId xmlns:a16="http://schemas.microsoft.com/office/drawing/2014/main" id="{3D2AD359-D5AA-7641-980F-E85C709F8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2384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0" name="Freeform 3790">
                <a:extLst>
                  <a:ext uri="{FF2B5EF4-FFF2-40B4-BE49-F238E27FC236}">
                    <a16:creationId xmlns:a16="http://schemas.microsoft.com/office/drawing/2014/main" id="{3FC70E6C-5BC6-7248-8EC5-D0335CC32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2401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5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0"/>
                  <a:gd name="T11" fmla="*/ 8 w 8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0">
                    <a:moveTo>
                      <a:pt x="0" y="0"/>
                    </a:moveTo>
                    <a:lnTo>
                      <a:pt x="0" y="5"/>
                    </a:lnTo>
                    <a:lnTo>
                      <a:pt x="8" y="1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1" name="Freeform 3791">
                <a:extLst>
                  <a:ext uri="{FF2B5EF4-FFF2-40B4-BE49-F238E27FC236}">
                    <a16:creationId xmlns:a16="http://schemas.microsoft.com/office/drawing/2014/main" id="{050EF22D-1A07-694A-962C-049BF70D1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2411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1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1"/>
                    </a:lnTo>
                    <a:lnTo>
                      <a:pt x="0" y="17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2" name="Line 3792">
                <a:extLst>
                  <a:ext uri="{FF2B5EF4-FFF2-40B4-BE49-F238E27FC236}">
                    <a16:creationId xmlns:a16="http://schemas.microsoft.com/office/drawing/2014/main" id="{C1FA5AFB-EFB9-4547-B41C-7BF0FA65D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" y="2428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3" name="Line 3793">
                <a:extLst>
                  <a:ext uri="{FF2B5EF4-FFF2-40B4-BE49-F238E27FC236}">
                    <a16:creationId xmlns:a16="http://schemas.microsoft.com/office/drawing/2014/main" id="{7E45CDD7-EB67-1B40-B090-83E56F399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" y="243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4" name="Line 3794">
                <a:extLst>
                  <a:ext uri="{FF2B5EF4-FFF2-40B4-BE49-F238E27FC236}">
                    <a16:creationId xmlns:a16="http://schemas.microsoft.com/office/drawing/2014/main" id="{7C5FA319-183B-2049-89CC-886A92EBD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" y="2444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5" name="Freeform 3795">
                <a:extLst>
                  <a:ext uri="{FF2B5EF4-FFF2-40B4-BE49-F238E27FC236}">
                    <a16:creationId xmlns:a16="http://schemas.microsoft.com/office/drawing/2014/main" id="{86134D5E-7FC9-584C-91BD-399722B2A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2450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6" name="Line 3796">
                <a:extLst>
                  <a:ext uri="{FF2B5EF4-FFF2-40B4-BE49-F238E27FC236}">
                    <a16:creationId xmlns:a16="http://schemas.microsoft.com/office/drawing/2014/main" id="{9C80EF2A-9EC9-DE41-BA14-527E1F629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245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7" name="Freeform 3797">
                <a:extLst>
                  <a:ext uri="{FF2B5EF4-FFF2-40B4-BE49-F238E27FC236}">
                    <a16:creationId xmlns:a16="http://schemas.microsoft.com/office/drawing/2014/main" id="{C539CEB7-15B3-EF40-82B6-D18F128B6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2455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8" name="Freeform 3798">
                <a:extLst>
                  <a:ext uri="{FF2B5EF4-FFF2-40B4-BE49-F238E27FC236}">
                    <a16:creationId xmlns:a16="http://schemas.microsoft.com/office/drawing/2014/main" id="{55820686-12C5-464B-BAE6-30E4F7B02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245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9" name="Freeform 3799">
                <a:extLst>
                  <a:ext uri="{FF2B5EF4-FFF2-40B4-BE49-F238E27FC236}">
                    <a16:creationId xmlns:a16="http://schemas.microsoft.com/office/drawing/2014/main" id="{25850F83-3D9E-9349-BFC8-D5B9B90E9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245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0" name="Freeform 3800">
                <a:extLst>
                  <a:ext uri="{FF2B5EF4-FFF2-40B4-BE49-F238E27FC236}">
                    <a16:creationId xmlns:a16="http://schemas.microsoft.com/office/drawing/2014/main" id="{C5D4FACA-17EE-8840-B7A6-876E25127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45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1" name="Freeform 3801">
                <a:extLst>
                  <a:ext uri="{FF2B5EF4-FFF2-40B4-BE49-F238E27FC236}">
                    <a16:creationId xmlns:a16="http://schemas.microsoft.com/office/drawing/2014/main" id="{8F88169D-8257-3342-BD6A-ED6B853F0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455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2" name="Freeform 3802">
                <a:extLst>
                  <a:ext uri="{FF2B5EF4-FFF2-40B4-BE49-F238E27FC236}">
                    <a16:creationId xmlns:a16="http://schemas.microsoft.com/office/drawing/2014/main" id="{32346D80-8A43-9B49-B00B-AF4BE4706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45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3" name="Line 3803">
                <a:extLst>
                  <a:ext uri="{FF2B5EF4-FFF2-40B4-BE49-F238E27FC236}">
                    <a16:creationId xmlns:a16="http://schemas.microsoft.com/office/drawing/2014/main" id="{BD5F1BA9-2B16-1943-AED7-D92823420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8" y="245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4" name="Freeform 3804">
                <a:extLst>
                  <a:ext uri="{FF2B5EF4-FFF2-40B4-BE49-F238E27FC236}">
                    <a16:creationId xmlns:a16="http://schemas.microsoft.com/office/drawing/2014/main" id="{8F25539C-7736-624B-A801-E350AFE3A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45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5" name="Line 3805">
                <a:extLst>
                  <a:ext uri="{FF2B5EF4-FFF2-40B4-BE49-F238E27FC236}">
                    <a16:creationId xmlns:a16="http://schemas.microsoft.com/office/drawing/2014/main" id="{259228BA-3AE0-A74B-90E7-3AA976DFE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245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6" name="Line 3806">
                <a:extLst>
                  <a:ext uri="{FF2B5EF4-FFF2-40B4-BE49-F238E27FC236}">
                    <a16:creationId xmlns:a16="http://schemas.microsoft.com/office/drawing/2014/main" id="{B0810B81-BAAB-DF4D-A279-BE6293849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245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7" name="Line 3807">
                <a:extLst>
                  <a:ext uri="{FF2B5EF4-FFF2-40B4-BE49-F238E27FC236}">
                    <a16:creationId xmlns:a16="http://schemas.microsoft.com/office/drawing/2014/main" id="{74A26127-F686-A14D-8807-484FD335F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245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8" name="Freeform 3808">
                <a:extLst>
                  <a:ext uri="{FF2B5EF4-FFF2-40B4-BE49-F238E27FC236}">
                    <a16:creationId xmlns:a16="http://schemas.microsoft.com/office/drawing/2014/main" id="{E6CCB728-EA55-4545-B80E-830CD80A0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245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9" name="Line 3809">
                <a:extLst>
                  <a:ext uri="{FF2B5EF4-FFF2-40B4-BE49-F238E27FC236}">
                    <a16:creationId xmlns:a16="http://schemas.microsoft.com/office/drawing/2014/main" id="{792AB220-B1E2-7D4B-9A07-0D037821C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3" y="246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0" name="Freeform 3810">
                <a:extLst>
                  <a:ext uri="{FF2B5EF4-FFF2-40B4-BE49-F238E27FC236}">
                    <a16:creationId xmlns:a16="http://schemas.microsoft.com/office/drawing/2014/main" id="{10A39269-FEAD-0E4F-A6BC-83C32C221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" y="246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1" name="Line 3811">
                <a:extLst>
                  <a:ext uri="{FF2B5EF4-FFF2-40B4-BE49-F238E27FC236}">
                    <a16:creationId xmlns:a16="http://schemas.microsoft.com/office/drawing/2014/main" id="{D0757547-DAE0-9742-8C64-96B932D03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3" y="246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2" name="Line 3812">
                <a:extLst>
                  <a:ext uri="{FF2B5EF4-FFF2-40B4-BE49-F238E27FC236}">
                    <a16:creationId xmlns:a16="http://schemas.microsoft.com/office/drawing/2014/main" id="{2A9C7348-1674-3C43-AE5D-3460B6D5C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3" y="246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3" name="Freeform 3813">
                <a:extLst>
                  <a:ext uri="{FF2B5EF4-FFF2-40B4-BE49-F238E27FC236}">
                    <a16:creationId xmlns:a16="http://schemas.microsoft.com/office/drawing/2014/main" id="{75EAD803-1DD4-F041-9AF7-A5D5065D6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" y="2466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4" name="Line 3814">
                <a:extLst>
                  <a:ext uri="{FF2B5EF4-FFF2-40B4-BE49-F238E27FC236}">
                    <a16:creationId xmlns:a16="http://schemas.microsoft.com/office/drawing/2014/main" id="{4879A807-D549-FE47-A63D-91818CD72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0" y="247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5" name="Line 3815">
                <a:extLst>
                  <a:ext uri="{FF2B5EF4-FFF2-40B4-BE49-F238E27FC236}">
                    <a16:creationId xmlns:a16="http://schemas.microsoft.com/office/drawing/2014/main" id="{F3D03A2A-B81A-A54F-BED9-57544976D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0" y="247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6" name="Line 3816">
                <a:extLst>
                  <a:ext uri="{FF2B5EF4-FFF2-40B4-BE49-F238E27FC236}">
                    <a16:creationId xmlns:a16="http://schemas.microsoft.com/office/drawing/2014/main" id="{77B2264A-2499-194E-9E83-AD58AAD5A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0" y="2477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7" name="Freeform 3817">
                <a:extLst>
                  <a:ext uri="{FF2B5EF4-FFF2-40B4-BE49-F238E27FC236}">
                    <a16:creationId xmlns:a16="http://schemas.microsoft.com/office/drawing/2014/main" id="{7768DAE9-E6AC-FE4F-95AC-0A3E2FF9A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483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5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5"/>
                    </a:lnTo>
                    <a:lnTo>
                      <a:pt x="8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8" name="Line 3818">
                <a:extLst>
                  <a:ext uri="{FF2B5EF4-FFF2-40B4-BE49-F238E27FC236}">
                    <a16:creationId xmlns:a16="http://schemas.microsoft.com/office/drawing/2014/main" id="{D9CB2783-9634-5B46-A5D8-550B7ED04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248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9" name="Line 3819">
                <a:extLst>
                  <a:ext uri="{FF2B5EF4-FFF2-40B4-BE49-F238E27FC236}">
                    <a16:creationId xmlns:a16="http://schemas.microsoft.com/office/drawing/2014/main" id="{F040DFB7-8EBF-C84D-9477-D001AA7ED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2488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0" name="Line 3820">
                <a:extLst>
                  <a:ext uri="{FF2B5EF4-FFF2-40B4-BE49-F238E27FC236}">
                    <a16:creationId xmlns:a16="http://schemas.microsoft.com/office/drawing/2014/main" id="{50DF545E-4A45-1348-ABCB-103AF9E33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2493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1" name="Line 3821">
                <a:extLst>
                  <a:ext uri="{FF2B5EF4-FFF2-40B4-BE49-F238E27FC236}">
                    <a16:creationId xmlns:a16="http://schemas.microsoft.com/office/drawing/2014/main" id="{74527D7C-AD37-2346-8BF2-B0BFAE0B4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2499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2" name="Freeform 3822">
                <a:extLst>
                  <a:ext uri="{FF2B5EF4-FFF2-40B4-BE49-F238E27FC236}">
                    <a16:creationId xmlns:a16="http://schemas.microsoft.com/office/drawing/2014/main" id="{FE092341-DE1D-3B4E-902D-4D53861A9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250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3" name="Line 3823">
                <a:extLst>
                  <a:ext uri="{FF2B5EF4-FFF2-40B4-BE49-F238E27FC236}">
                    <a16:creationId xmlns:a16="http://schemas.microsoft.com/office/drawing/2014/main" id="{4695CBBE-31E8-2845-9081-379158261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2510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4" name="Line 3824">
                <a:extLst>
                  <a:ext uri="{FF2B5EF4-FFF2-40B4-BE49-F238E27FC236}">
                    <a16:creationId xmlns:a16="http://schemas.microsoft.com/office/drawing/2014/main" id="{5C2E9270-CBF8-E349-8AB2-D1AB0FA99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251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075" name="Group 4026">
              <a:extLst>
                <a:ext uri="{FF2B5EF4-FFF2-40B4-BE49-F238E27FC236}">
                  <a16:creationId xmlns:a16="http://schemas.microsoft.com/office/drawing/2014/main" id="{512DD792-857D-E04D-A3D9-985BBAE58F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5" y="1679"/>
              <a:ext cx="333" cy="1012"/>
              <a:chOff x="4265" y="1679"/>
              <a:chExt cx="333" cy="1012"/>
            </a:xfrm>
          </p:grpSpPr>
          <p:sp>
            <p:nvSpPr>
              <p:cNvPr id="33585" name="Line 3826">
                <a:extLst>
                  <a:ext uri="{FF2B5EF4-FFF2-40B4-BE49-F238E27FC236}">
                    <a16:creationId xmlns:a16="http://schemas.microsoft.com/office/drawing/2014/main" id="{D36E8953-B404-2E41-86A9-745303067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2515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6" name="Freeform 3827">
                <a:extLst>
                  <a:ext uri="{FF2B5EF4-FFF2-40B4-BE49-F238E27FC236}">
                    <a16:creationId xmlns:a16="http://schemas.microsoft.com/office/drawing/2014/main" id="{3F96E33B-2251-7441-BC6A-0613F128A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2521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8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7" name="Line 3828">
                <a:extLst>
                  <a:ext uri="{FF2B5EF4-FFF2-40B4-BE49-F238E27FC236}">
                    <a16:creationId xmlns:a16="http://schemas.microsoft.com/office/drawing/2014/main" id="{787DCB83-CC8C-0943-BD6A-E0D5D70E7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252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8" name="Line 3829">
                <a:extLst>
                  <a:ext uri="{FF2B5EF4-FFF2-40B4-BE49-F238E27FC236}">
                    <a16:creationId xmlns:a16="http://schemas.microsoft.com/office/drawing/2014/main" id="{4AA8A3FC-F7C5-2944-B165-0DAFF905D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253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9" name="Line 3830">
                <a:extLst>
                  <a:ext uri="{FF2B5EF4-FFF2-40B4-BE49-F238E27FC236}">
                    <a16:creationId xmlns:a16="http://schemas.microsoft.com/office/drawing/2014/main" id="{85273389-E829-C649-9637-169BAF63E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253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0" name="Line 3831">
                <a:extLst>
                  <a:ext uri="{FF2B5EF4-FFF2-40B4-BE49-F238E27FC236}">
                    <a16:creationId xmlns:a16="http://schemas.microsoft.com/office/drawing/2014/main" id="{E04F3751-76F6-CD4F-9568-CE5EBF988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2537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1" name="Freeform 3832">
                <a:extLst>
                  <a:ext uri="{FF2B5EF4-FFF2-40B4-BE49-F238E27FC236}">
                    <a16:creationId xmlns:a16="http://schemas.microsoft.com/office/drawing/2014/main" id="{35158C9B-C81B-A74C-ADA3-896E27135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54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2" name="Line 3833">
                <a:extLst>
                  <a:ext uri="{FF2B5EF4-FFF2-40B4-BE49-F238E27FC236}">
                    <a16:creationId xmlns:a16="http://schemas.microsoft.com/office/drawing/2014/main" id="{A770A9D7-9DF9-E340-8337-37BA37A5D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254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3" name="Line 3834">
                <a:extLst>
                  <a:ext uri="{FF2B5EF4-FFF2-40B4-BE49-F238E27FC236}">
                    <a16:creationId xmlns:a16="http://schemas.microsoft.com/office/drawing/2014/main" id="{18690E0A-72D6-C74A-85E0-EA580B612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254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4" name="Line 3835">
                <a:extLst>
                  <a:ext uri="{FF2B5EF4-FFF2-40B4-BE49-F238E27FC236}">
                    <a16:creationId xmlns:a16="http://schemas.microsoft.com/office/drawing/2014/main" id="{DF3AA7C5-4849-5C49-A065-AD7A25878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2554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5" name="Freeform 3836">
                <a:extLst>
                  <a:ext uri="{FF2B5EF4-FFF2-40B4-BE49-F238E27FC236}">
                    <a16:creationId xmlns:a16="http://schemas.microsoft.com/office/drawing/2014/main" id="{52E365F1-48DE-214A-809E-BC821465C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55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6" name="Line 3837">
                <a:extLst>
                  <a:ext uri="{FF2B5EF4-FFF2-40B4-BE49-F238E27FC236}">
                    <a16:creationId xmlns:a16="http://schemas.microsoft.com/office/drawing/2014/main" id="{6010B311-14F3-FC4C-B230-9D1DA8791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2559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7" name="Line 3838">
                <a:extLst>
                  <a:ext uri="{FF2B5EF4-FFF2-40B4-BE49-F238E27FC236}">
                    <a16:creationId xmlns:a16="http://schemas.microsoft.com/office/drawing/2014/main" id="{7F32740F-1F05-2C4D-84C0-BA1654238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256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8" name="Line 3839">
                <a:extLst>
                  <a:ext uri="{FF2B5EF4-FFF2-40B4-BE49-F238E27FC236}">
                    <a16:creationId xmlns:a16="http://schemas.microsoft.com/office/drawing/2014/main" id="{4D98749F-99A4-A847-9137-2DF89432D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257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99" name="Line 3840">
                <a:extLst>
                  <a:ext uri="{FF2B5EF4-FFF2-40B4-BE49-F238E27FC236}">
                    <a16:creationId xmlns:a16="http://schemas.microsoft.com/office/drawing/2014/main" id="{4569030D-792B-7C41-A1C7-DAD991246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257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0" name="Freeform 3841">
                <a:extLst>
                  <a:ext uri="{FF2B5EF4-FFF2-40B4-BE49-F238E27FC236}">
                    <a16:creationId xmlns:a16="http://schemas.microsoft.com/office/drawing/2014/main" id="{38983274-8039-7345-ABE6-43BB0BF3C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570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1" name="Line 3842">
                <a:extLst>
                  <a:ext uri="{FF2B5EF4-FFF2-40B4-BE49-F238E27FC236}">
                    <a16:creationId xmlns:a16="http://schemas.microsoft.com/office/drawing/2014/main" id="{F304CA53-2138-0444-ACF6-1805E5743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2" name="Line 3843">
                <a:extLst>
                  <a:ext uri="{FF2B5EF4-FFF2-40B4-BE49-F238E27FC236}">
                    <a16:creationId xmlns:a16="http://schemas.microsoft.com/office/drawing/2014/main" id="{C2CCDEA6-02B0-5146-AD21-5D6C21D10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3" name="Line 3844">
                <a:extLst>
                  <a:ext uri="{FF2B5EF4-FFF2-40B4-BE49-F238E27FC236}">
                    <a16:creationId xmlns:a16="http://schemas.microsoft.com/office/drawing/2014/main" id="{6EE36609-A08B-6D47-8A12-94DED6207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4" name="Freeform 3845">
                <a:extLst>
                  <a:ext uri="{FF2B5EF4-FFF2-40B4-BE49-F238E27FC236}">
                    <a16:creationId xmlns:a16="http://schemas.microsoft.com/office/drawing/2014/main" id="{EBE982D1-607E-9B4B-8B66-C6754FF0B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576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5" name="Line 3846">
                <a:extLst>
                  <a:ext uri="{FF2B5EF4-FFF2-40B4-BE49-F238E27FC236}">
                    <a16:creationId xmlns:a16="http://schemas.microsoft.com/office/drawing/2014/main" id="{C97D5497-C4E2-B445-A046-ADDAE309A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6" name="Line 3847">
                <a:extLst>
                  <a:ext uri="{FF2B5EF4-FFF2-40B4-BE49-F238E27FC236}">
                    <a16:creationId xmlns:a16="http://schemas.microsoft.com/office/drawing/2014/main" id="{721CE574-022E-A244-9F23-2C4802DCD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7" name="Freeform 3848">
                <a:extLst>
                  <a:ext uri="{FF2B5EF4-FFF2-40B4-BE49-F238E27FC236}">
                    <a16:creationId xmlns:a16="http://schemas.microsoft.com/office/drawing/2014/main" id="{A8755B1B-15B8-6949-BB03-6DEAB9DE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258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8" name="Freeform 3849">
                <a:extLst>
                  <a:ext uri="{FF2B5EF4-FFF2-40B4-BE49-F238E27FC236}">
                    <a16:creationId xmlns:a16="http://schemas.microsoft.com/office/drawing/2014/main" id="{6DFAE581-E725-4E4B-88B5-BC315976C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09" name="Line 3850">
                <a:extLst>
                  <a:ext uri="{FF2B5EF4-FFF2-40B4-BE49-F238E27FC236}">
                    <a16:creationId xmlns:a16="http://schemas.microsoft.com/office/drawing/2014/main" id="{84ED60C8-292D-CD49-AAB1-842A80F40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0" name="Line 3851">
                <a:extLst>
                  <a:ext uri="{FF2B5EF4-FFF2-40B4-BE49-F238E27FC236}">
                    <a16:creationId xmlns:a16="http://schemas.microsoft.com/office/drawing/2014/main" id="{6A2FBCAD-C59D-2D47-82C0-3D011FC8D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1" name="Line 3852">
                <a:extLst>
                  <a:ext uri="{FF2B5EF4-FFF2-40B4-BE49-F238E27FC236}">
                    <a16:creationId xmlns:a16="http://schemas.microsoft.com/office/drawing/2014/main" id="{853C204B-D9CB-E343-BD27-5941547CD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2" name="Line 3853">
                <a:extLst>
                  <a:ext uri="{FF2B5EF4-FFF2-40B4-BE49-F238E27FC236}">
                    <a16:creationId xmlns:a16="http://schemas.microsoft.com/office/drawing/2014/main" id="{20D7A208-062C-454A-8EE6-508104C75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3" name="Freeform 3854">
                <a:extLst>
                  <a:ext uri="{FF2B5EF4-FFF2-40B4-BE49-F238E27FC236}">
                    <a16:creationId xmlns:a16="http://schemas.microsoft.com/office/drawing/2014/main" id="{8FEC1EDC-475D-C74F-B737-ED883BA03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258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4" name="Line 3855">
                <a:extLst>
                  <a:ext uri="{FF2B5EF4-FFF2-40B4-BE49-F238E27FC236}">
                    <a16:creationId xmlns:a16="http://schemas.microsoft.com/office/drawing/2014/main" id="{1BFE7112-2609-4B4B-8C6B-BDF942ABE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5" name="Line 3856">
                <a:extLst>
                  <a:ext uri="{FF2B5EF4-FFF2-40B4-BE49-F238E27FC236}">
                    <a16:creationId xmlns:a16="http://schemas.microsoft.com/office/drawing/2014/main" id="{82FE387C-6652-1643-ACCB-FBB2A7ECE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6" name="Line 3857">
                <a:extLst>
                  <a:ext uri="{FF2B5EF4-FFF2-40B4-BE49-F238E27FC236}">
                    <a16:creationId xmlns:a16="http://schemas.microsoft.com/office/drawing/2014/main" id="{94F840EB-FA09-4F4C-8656-F32ECEA9D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7" name="Freeform 3858">
                <a:extLst>
                  <a:ext uri="{FF2B5EF4-FFF2-40B4-BE49-F238E27FC236}">
                    <a16:creationId xmlns:a16="http://schemas.microsoft.com/office/drawing/2014/main" id="{ED41953F-0946-D54C-B218-CF1A4AF40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8" name="Line 3859">
                <a:extLst>
                  <a:ext uri="{FF2B5EF4-FFF2-40B4-BE49-F238E27FC236}">
                    <a16:creationId xmlns:a16="http://schemas.microsoft.com/office/drawing/2014/main" id="{94251AF0-A5B2-B946-B580-1E01B0B7C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19" name="Line 3860">
                <a:extLst>
                  <a:ext uri="{FF2B5EF4-FFF2-40B4-BE49-F238E27FC236}">
                    <a16:creationId xmlns:a16="http://schemas.microsoft.com/office/drawing/2014/main" id="{D6FA2FFF-5808-544D-BC02-DA0475836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0" name="Freeform 3861">
                <a:extLst>
                  <a:ext uri="{FF2B5EF4-FFF2-40B4-BE49-F238E27FC236}">
                    <a16:creationId xmlns:a16="http://schemas.microsoft.com/office/drawing/2014/main" id="{81B7F3CD-5C52-B548-B971-2E3EB8DF7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258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1" name="Line 3862">
                <a:extLst>
                  <a:ext uri="{FF2B5EF4-FFF2-40B4-BE49-F238E27FC236}">
                    <a16:creationId xmlns:a16="http://schemas.microsoft.com/office/drawing/2014/main" id="{431E2E74-6642-894C-AAB9-3E4051299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2" name="Freeform 3863">
                <a:extLst>
                  <a:ext uri="{FF2B5EF4-FFF2-40B4-BE49-F238E27FC236}">
                    <a16:creationId xmlns:a16="http://schemas.microsoft.com/office/drawing/2014/main" id="{D0E90ACD-5F31-5D46-97A3-9F9907EC4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3" name="Line 3864">
                <a:extLst>
                  <a:ext uri="{FF2B5EF4-FFF2-40B4-BE49-F238E27FC236}">
                    <a16:creationId xmlns:a16="http://schemas.microsoft.com/office/drawing/2014/main" id="{CC32E8E8-0D42-0248-9DDC-8D05DC52A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4" name="Line 3865">
                <a:extLst>
                  <a:ext uri="{FF2B5EF4-FFF2-40B4-BE49-F238E27FC236}">
                    <a16:creationId xmlns:a16="http://schemas.microsoft.com/office/drawing/2014/main" id="{2158CFC6-1998-AA4D-B4DD-764B57EDE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5" name="Line 3866">
                <a:extLst>
                  <a:ext uri="{FF2B5EF4-FFF2-40B4-BE49-F238E27FC236}">
                    <a16:creationId xmlns:a16="http://schemas.microsoft.com/office/drawing/2014/main" id="{37A5427C-CB6A-E242-A260-664A3DB2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6" name="Freeform 3867">
                <a:extLst>
                  <a:ext uri="{FF2B5EF4-FFF2-40B4-BE49-F238E27FC236}">
                    <a16:creationId xmlns:a16="http://schemas.microsoft.com/office/drawing/2014/main" id="{077F5091-DE38-7343-A4E2-CF20F1B2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7" name="Line 3868">
                <a:extLst>
                  <a:ext uri="{FF2B5EF4-FFF2-40B4-BE49-F238E27FC236}">
                    <a16:creationId xmlns:a16="http://schemas.microsoft.com/office/drawing/2014/main" id="{577CA080-3BC6-EA4D-99EC-CA86801A3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8" name="Freeform 3869">
                <a:extLst>
                  <a:ext uri="{FF2B5EF4-FFF2-40B4-BE49-F238E27FC236}">
                    <a16:creationId xmlns:a16="http://schemas.microsoft.com/office/drawing/2014/main" id="{C840B584-6242-7B43-BFE5-6C5162FE8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25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29" name="Line 3870">
                <a:extLst>
                  <a:ext uri="{FF2B5EF4-FFF2-40B4-BE49-F238E27FC236}">
                    <a16:creationId xmlns:a16="http://schemas.microsoft.com/office/drawing/2014/main" id="{3446555D-C67F-D846-982E-B324BD2CA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0" name="Line 3871">
                <a:extLst>
                  <a:ext uri="{FF2B5EF4-FFF2-40B4-BE49-F238E27FC236}">
                    <a16:creationId xmlns:a16="http://schemas.microsoft.com/office/drawing/2014/main" id="{E02B2E07-E263-1343-AEA4-7C06036B8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1" name="Freeform 3872">
                <a:extLst>
                  <a:ext uri="{FF2B5EF4-FFF2-40B4-BE49-F238E27FC236}">
                    <a16:creationId xmlns:a16="http://schemas.microsoft.com/office/drawing/2014/main" id="{5B7999A3-0122-F34F-94D6-308A7E2BD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259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2" name="Line 3873">
                <a:extLst>
                  <a:ext uri="{FF2B5EF4-FFF2-40B4-BE49-F238E27FC236}">
                    <a16:creationId xmlns:a16="http://schemas.microsoft.com/office/drawing/2014/main" id="{2B4E7081-049A-9344-B32A-CF3E53CDE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3" name="Freeform 3874">
                <a:extLst>
                  <a:ext uri="{FF2B5EF4-FFF2-40B4-BE49-F238E27FC236}">
                    <a16:creationId xmlns:a16="http://schemas.microsoft.com/office/drawing/2014/main" id="{EC8A5049-E69F-A74C-B421-1745FD1CC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25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4" name="Freeform 3875">
                <a:extLst>
                  <a:ext uri="{FF2B5EF4-FFF2-40B4-BE49-F238E27FC236}">
                    <a16:creationId xmlns:a16="http://schemas.microsoft.com/office/drawing/2014/main" id="{DC461657-AC2A-6F46-B754-92D023B21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259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5" name="Freeform 3876">
                <a:extLst>
                  <a:ext uri="{FF2B5EF4-FFF2-40B4-BE49-F238E27FC236}">
                    <a16:creationId xmlns:a16="http://schemas.microsoft.com/office/drawing/2014/main" id="{198A434F-AF58-B940-BE85-B95DC390A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2597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6" name="Line 3877">
                <a:extLst>
                  <a:ext uri="{FF2B5EF4-FFF2-40B4-BE49-F238E27FC236}">
                    <a16:creationId xmlns:a16="http://schemas.microsoft.com/office/drawing/2014/main" id="{A8992706-5978-C645-98B7-0D85D25E2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7" name="Line 3878">
                <a:extLst>
                  <a:ext uri="{FF2B5EF4-FFF2-40B4-BE49-F238E27FC236}">
                    <a16:creationId xmlns:a16="http://schemas.microsoft.com/office/drawing/2014/main" id="{BEFEFA56-0DD2-3642-933C-566EA9B38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8" name="Line 3879">
                <a:extLst>
                  <a:ext uri="{FF2B5EF4-FFF2-40B4-BE49-F238E27FC236}">
                    <a16:creationId xmlns:a16="http://schemas.microsoft.com/office/drawing/2014/main" id="{889BE096-9DAB-164A-96C6-B525C4A50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39" name="Line 3880">
                <a:extLst>
                  <a:ext uri="{FF2B5EF4-FFF2-40B4-BE49-F238E27FC236}">
                    <a16:creationId xmlns:a16="http://schemas.microsoft.com/office/drawing/2014/main" id="{549C2418-41E7-A04A-9E1A-908900A40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260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0" name="Freeform 3881">
                <a:extLst>
                  <a:ext uri="{FF2B5EF4-FFF2-40B4-BE49-F238E27FC236}">
                    <a16:creationId xmlns:a16="http://schemas.microsoft.com/office/drawing/2014/main" id="{4B2F6C18-80D4-6A40-83BB-68BEFE125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260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1" name="Line 3882">
                <a:extLst>
                  <a:ext uri="{FF2B5EF4-FFF2-40B4-BE49-F238E27FC236}">
                    <a16:creationId xmlns:a16="http://schemas.microsoft.com/office/drawing/2014/main" id="{5EC909AA-BF0A-3440-9639-7F7BB33E2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2" name="Line 3883">
                <a:extLst>
                  <a:ext uri="{FF2B5EF4-FFF2-40B4-BE49-F238E27FC236}">
                    <a16:creationId xmlns:a16="http://schemas.microsoft.com/office/drawing/2014/main" id="{64F575B6-A704-EF40-926A-4A552E0A9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3" name="Line 3884">
                <a:extLst>
                  <a:ext uri="{FF2B5EF4-FFF2-40B4-BE49-F238E27FC236}">
                    <a16:creationId xmlns:a16="http://schemas.microsoft.com/office/drawing/2014/main" id="{16CED767-53DA-E247-8809-7660D17EE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4" name="Freeform 3885">
                <a:extLst>
                  <a:ext uri="{FF2B5EF4-FFF2-40B4-BE49-F238E27FC236}">
                    <a16:creationId xmlns:a16="http://schemas.microsoft.com/office/drawing/2014/main" id="{C3A06A7C-89E3-9447-B543-3FD55D82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260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5" name="Line 3886">
                <a:extLst>
                  <a:ext uri="{FF2B5EF4-FFF2-40B4-BE49-F238E27FC236}">
                    <a16:creationId xmlns:a16="http://schemas.microsoft.com/office/drawing/2014/main" id="{75F7165E-8AE6-A24B-A236-7AC983596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6" name="Line 3887">
                <a:extLst>
                  <a:ext uri="{FF2B5EF4-FFF2-40B4-BE49-F238E27FC236}">
                    <a16:creationId xmlns:a16="http://schemas.microsoft.com/office/drawing/2014/main" id="{B650DFF4-0C5E-4143-842B-B2F7E7640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7" name="Line 3888">
                <a:extLst>
                  <a:ext uri="{FF2B5EF4-FFF2-40B4-BE49-F238E27FC236}">
                    <a16:creationId xmlns:a16="http://schemas.microsoft.com/office/drawing/2014/main" id="{EC9E63CE-D9EF-CE4F-B8EB-B844853FD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8" name="Line 3889">
                <a:extLst>
                  <a:ext uri="{FF2B5EF4-FFF2-40B4-BE49-F238E27FC236}">
                    <a16:creationId xmlns:a16="http://schemas.microsoft.com/office/drawing/2014/main" id="{0481A89C-3AC2-B543-801B-4A574B5C3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49" name="Freeform 3890">
                <a:extLst>
                  <a:ext uri="{FF2B5EF4-FFF2-40B4-BE49-F238E27FC236}">
                    <a16:creationId xmlns:a16="http://schemas.microsoft.com/office/drawing/2014/main" id="{C345F601-A5FD-FB43-9AC9-56DA3D67E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260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0" name="Line 3891">
                <a:extLst>
                  <a:ext uri="{FF2B5EF4-FFF2-40B4-BE49-F238E27FC236}">
                    <a16:creationId xmlns:a16="http://schemas.microsoft.com/office/drawing/2014/main" id="{9404A332-B12A-A348-B1C2-AAD1692B2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1" name="Line 3892">
                <a:extLst>
                  <a:ext uri="{FF2B5EF4-FFF2-40B4-BE49-F238E27FC236}">
                    <a16:creationId xmlns:a16="http://schemas.microsoft.com/office/drawing/2014/main" id="{BDD19783-EE15-7741-868B-58CE25068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" y="260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2" name="Freeform 3893">
                <a:extLst>
                  <a:ext uri="{FF2B5EF4-FFF2-40B4-BE49-F238E27FC236}">
                    <a16:creationId xmlns:a16="http://schemas.microsoft.com/office/drawing/2014/main" id="{6D70D9B4-499D-6244-9F86-8E9E9997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608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3" name="Freeform 3894">
                <a:extLst>
                  <a:ext uri="{FF2B5EF4-FFF2-40B4-BE49-F238E27FC236}">
                    <a16:creationId xmlns:a16="http://schemas.microsoft.com/office/drawing/2014/main" id="{EBAA571F-F28E-F044-9F24-05C4E7D2E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61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4" name="Line 3895">
                <a:extLst>
                  <a:ext uri="{FF2B5EF4-FFF2-40B4-BE49-F238E27FC236}">
                    <a16:creationId xmlns:a16="http://schemas.microsoft.com/office/drawing/2014/main" id="{D44DB038-D744-6049-AA01-A62641149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3" y="261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5" name="Freeform 3896">
                <a:extLst>
                  <a:ext uri="{FF2B5EF4-FFF2-40B4-BE49-F238E27FC236}">
                    <a16:creationId xmlns:a16="http://schemas.microsoft.com/office/drawing/2014/main" id="{1506A832-B7C8-564E-B53B-EA6216D3A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261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6" name="Line 3897">
                <a:extLst>
                  <a:ext uri="{FF2B5EF4-FFF2-40B4-BE49-F238E27FC236}">
                    <a16:creationId xmlns:a16="http://schemas.microsoft.com/office/drawing/2014/main" id="{25725489-785D-E948-9D5B-B7D05799E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3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7" name="Line 3898">
                <a:extLst>
                  <a:ext uri="{FF2B5EF4-FFF2-40B4-BE49-F238E27FC236}">
                    <a16:creationId xmlns:a16="http://schemas.microsoft.com/office/drawing/2014/main" id="{ADDD54EB-C216-B747-A360-79D0D82D7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3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8" name="Freeform 3899">
                <a:extLst>
                  <a:ext uri="{FF2B5EF4-FFF2-40B4-BE49-F238E27FC236}">
                    <a16:creationId xmlns:a16="http://schemas.microsoft.com/office/drawing/2014/main" id="{083F1CF4-0405-F64D-AC4D-6F54E44DD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2619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59" name="Line 3900">
                <a:extLst>
                  <a:ext uri="{FF2B5EF4-FFF2-40B4-BE49-F238E27FC236}">
                    <a16:creationId xmlns:a16="http://schemas.microsoft.com/office/drawing/2014/main" id="{9258F1D6-9765-754D-91F2-035EA2EA3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0" y="262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0" name="Line 3901">
                <a:extLst>
                  <a:ext uri="{FF2B5EF4-FFF2-40B4-BE49-F238E27FC236}">
                    <a16:creationId xmlns:a16="http://schemas.microsoft.com/office/drawing/2014/main" id="{FE2C9F1A-AC9F-784E-B2DB-F43CBB1BE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0" y="262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1" name="Line 3902">
                <a:extLst>
                  <a:ext uri="{FF2B5EF4-FFF2-40B4-BE49-F238E27FC236}">
                    <a16:creationId xmlns:a16="http://schemas.microsoft.com/office/drawing/2014/main" id="{2D71C685-91E7-3041-B25E-C1BBD2916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0" y="2630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2" name="Freeform 3903">
                <a:extLst>
                  <a:ext uri="{FF2B5EF4-FFF2-40B4-BE49-F238E27FC236}">
                    <a16:creationId xmlns:a16="http://schemas.microsoft.com/office/drawing/2014/main" id="{6B04D242-4635-A049-B991-CF64CF470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0" y="263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3" name="Line 3904">
                <a:extLst>
                  <a:ext uri="{FF2B5EF4-FFF2-40B4-BE49-F238E27FC236}">
                    <a16:creationId xmlns:a16="http://schemas.microsoft.com/office/drawing/2014/main" id="{3EC606D2-385E-7647-AFD1-A43ABAB0E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" y="2636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4" name="Line 3905">
                <a:extLst>
                  <a:ext uri="{FF2B5EF4-FFF2-40B4-BE49-F238E27FC236}">
                    <a16:creationId xmlns:a16="http://schemas.microsoft.com/office/drawing/2014/main" id="{D0BF23AE-627F-D741-ABED-A5FDDE68E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" y="2641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5" name="Line 3906">
                <a:extLst>
                  <a:ext uri="{FF2B5EF4-FFF2-40B4-BE49-F238E27FC236}">
                    <a16:creationId xmlns:a16="http://schemas.microsoft.com/office/drawing/2014/main" id="{A068513E-C188-3B42-83D4-7256AA942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" y="2647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6" name="Line 3907">
                <a:extLst>
                  <a:ext uri="{FF2B5EF4-FFF2-40B4-BE49-F238E27FC236}">
                    <a16:creationId xmlns:a16="http://schemas.microsoft.com/office/drawing/2014/main" id="{A353D435-5B27-B74E-B5F3-0F4E2E6D6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" y="2652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7" name="Freeform 3908">
                <a:extLst>
                  <a:ext uri="{FF2B5EF4-FFF2-40B4-BE49-F238E27FC236}">
                    <a16:creationId xmlns:a16="http://schemas.microsoft.com/office/drawing/2014/main" id="{8B4A9AAD-5002-2240-A740-10351790F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658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8" name="Line 3909">
                <a:extLst>
                  <a:ext uri="{FF2B5EF4-FFF2-40B4-BE49-F238E27FC236}">
                    <a16:creationId xmlns:a16="http://schemas.microsoft.com/office/drawing/2014/main" id="{D872FAA0-E6EC-5048-A6D0-5302778A0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5" y="266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69" name="Line 3910">
                <a:extLst>
                  <a:ext uri="{FF2B5EF4-FFF2-40B4-BE49-F238E27FC236}">
                    <a16:creationId xmlns:a16="http://schemas.microsoft.com/office/drawing/2014/main" id="{4C835C29-5317-B04C-B515-174B2277B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5" y="266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0" name="Line 3911">
                <a:extLst>
                  <a:ext uri="{FF2B5EF4-FFF2-40B4-BE49-F238E27FC236}">
                    <a16:creationId xmlns:a16="http://schemas.microsoft.com/office/drawing/2014/main" id="{A698FB98-5A06-704F-91DC-89234B005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5" y="267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1" name="Freeform 3912">
                <a:extLst>
                  <a:ext uri="{FF2B5EF4-FFF2-40B4-BE49-F238E27FC236}">
                    <a16:creationId xmlns:a16="http://schemas.microsoft.com/office/drawing/2014/main" id="{A6BAB5A2-F18E-BE4A-B700-2BBC4E470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" y="2674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2" name="Line 3913">
                <a:extLst>
                  <a:ext uri="{FF2B5EF4-FFF2-40B4-BE49-F238E27FC236}">
                    <a16:creationId xmlns:a16="http://schemas.microsoft.com/office/drawing/2014/main" id="{6A66C788-C6C4-C742-AF28-5C90137D6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2" y="2679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3" name="Line 3914">
                <a:extLst>
                  <a:ext uri="{FF2B5EF4-FFF2-40B4-BE49-F238E27FC236}">
                    <a16:creationId xmlns:a16="http://schemas.microsoft.com/office/drawing/2014/main" id="{43476284-BE14-1E4F-886F-B92DA1F82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2" y="268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4" name="Freeform 3915">
                <a:extLst>
                  <a:ext uri="{FF2B5EF4-FFF2-40B4-BE49-F238E27FC236}">
                    <a16:creationId xmlns:a16="http://schemas.microsoft.com/office/drawing/2014/main" id="{74DA692F-A6DD-BC45-86FC-E50A39B7D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268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5" name="Line 3916">
                <a:extLst>
                  <a:ext uri="{FF2B5EF4-FFF2-40B4-BE49-F238E27FC236}">
                    <a16:creationId xmlns:a16="http://schemas.microsoft.com/office/drawing/2014/main" id="{95F27D79-D082-C846-9381-96B7D9141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2" y="269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6" name="Freeform 3917">
                <a:extLst>
                  <a:ext uri="{FF2B5EF4-FFF2-40B4-BE49-F238E27FC236}">
                    <a16:creationId xmlns:a16="http://schemas.microsoft.com/office/drawing/2014/main" id="{343386D4-D735-1644-9FFA-95B3FC05F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269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7" name="Line 3918">
                <a:extLst>
                  <a:ext uri="{FF2B5EF4-FFF2-40B4-BE49-F238E27FC236}">
                    <a16:creationId xmlns:a16="http://schemas.microsoft.com/office/drawing/2014/main" id="{90630BAB-BC62-2745-82C1-40C63DA1B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" y="269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8" name="Freeform 3919">
                <a:extLst>
                  <a:ext uri="{FF2B5EF4-FFF2-40B4-BE49-F238E27FC236}">
                    <a16:creationId xmlns:a16="http://schemas.microsoft.com/office/drawing/2014/main" id="{C4EB4C6C-557B-3C47-AE04-99415833C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268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79" name="Line 3920">
                <a:extLst>
                  <a:ext uri="{FF2B5EF4-FFF2-40B4-BE49-F238E27FC236}">
                    <a16:creationId xmlns:a16="http://schemas.microsoft.com/office/drawing/2014/main" id="{DF156229-5035-AB4C-98C1-5BF22BC5C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" y="268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0" name="Freeform 3921">
                <a:extLst>
                  <a:ext uri="{FF2B5EF4-FFF2-40B4-BE49-F238E27FC236}">
                    <a16:creationId xmlns:a16="http://schemas.microsoft.com/office/drawing/2014/main" id="{BC79E92A-D95F-B04D-8304-73F87DC79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267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1" name="Line 3922">
                <a:extLst>
                  <a:ext uri="{FF2B5EF4-FFF2-40B4-BE49-F238E27FC236}">
                    <a16:creationId xmlns:a16="http://schemas.microsoft.com/office/drawing/2014/main" id="{0D6F64AB-BFA3-1746-9CDC-7E7CB24BB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2674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2" name="Line 3923">
                <a:extLst>
                  <a:ext uri="{FF2B5EF4-FFF2-40B4-BE49-F238E27FC236}">
                    <a16:creationId xmlns:a16="http://schemas.microsoft.com/office/drawing/2014/main" id="{BF10CE5B-8F3F-6848-B643-21332D4A3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266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3" name="Line 3924">
                <a:extLst>
                  <a:ext uri="{FF2B5EF4-FFF2-40B4-BE49-F238E27FC236}">
                    <a16:creationId xmlns:a16="http://schemas.microsoft.com/office/drawing/2014/main" id="{527B014F-3707-8E4E-8AA9-E46B7F944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266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4" name="Line 3925">
                <a:extLst>
                  <a:ext uri="{FF2B5EF4-FFF2-40B4-BE49-F238E27FC236}">
                    <a16:creationId xmlns:a16="http://schemas.microsoft.com/office/drawing/2014/main" id="{8533F382-D4AE-9D41-A11E-3C012DAD1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265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5" name="Freeform 3926">
                <a:extLst>
                  <a:ext uri="{FF2B5EF4-FFF2-40B4-BE49-F238E27FC236}">
                    <a16:creationId xmlns:a16="http://schemas.microsoft.com/office/drawing/2014/main" id="{E8754432-4EBC-4F4C-BB05-F55BC46DB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" y="2636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0 w 8"/>
                  <a:gd name="T3" fmla="*/ 5 h 16"/>
                  <a:gd name="T4" fmla="*/ 8 w 8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6"/>
                  <a:gd name="T11" fmla="*/ 8 w 8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6">
                    <a:moveTo>
                      <a:pt x="0" y="16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6" name="Line 3927">
                <a:extLst>
                  <a:ext uri="{FF2B5EF4-FFF2-40B4-BE49-F238E27FC236}">
                    <a16:creationId xmlns:a16="http://schemas.microsoft.com/office/drawing/2014/main" id="{F4594BB7-C6ED-5440-A2DA-BC768C952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5" y="2625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7" name="Line 3928">
                <a:extLst>
                  <a:ext uri="{FF2B5EF4-FFF2-40B4-BE49-F238E27FC236}">
                    <a16:creationId xmlns:a16="http://schemas.microsoft.com/office/drawing/2014/main" id="{7A0C54FE-707D-0042-B5C2-E07B922EB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5" y="2614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8" name="Line 3929">
                <a:extLst>
                  <a:ext uri="{FF2B5EF4-FFF2-40B4-BE49-F238E27FC236}">
                    <a16:creationId xmlns:a16="http://schemas.microsoft.com/office/drawing/2014/main" id="{011890B3-22F7-884D-A60A-8B8958253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5" y="2597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89" name="Freeform 3930">
                <a:extLst>
                  <a:ext uri="{FF2B5EF4-FFF2-40B4-BE49-F238E27FC236}">
                    <a16:creationId xmlns:a16="http://schemas.microsoft.com/office/drawing/2014/main" id="{98E02E9D-062B-1C44-A40D-44CB41BC5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2581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0" name="Line 3931">
                <a:extLst>
                  <a:ext uri="{FF2B5EF4-FFF2-40B4-BE49-F238E27FC236}">
                    <a16:creationId xmlns:a16="http://schemas.microsoft.com/office/drawing/2014/main" id="{95313CD6-43A0-2A42-8A6B-4CFB310FC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2" y="2570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1" name="Line 3932">
                <a:extLst>
                  <a:ext uri="{FF2B5EF4-FFF2-40B4-BE49-F238E27FC236}">
                    <a16:creationId xmlns:a16="http://schemas.microsoft.com/office/drawing/2014/main" id="{25AC715C-D9BF-4849-8077-A713D45DB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2" y="2554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2" name="Freeform 3933">
                <a:extLst>
                  <a:ext uri="{FF2B5EF4-FFF2-40B4-BE49-F238E27FC236}">
                    <a16:creationId xmlns:a16="http://schemas.microsoft.com/office/drawing/2014/main" id="{79AC1B88-CB02-9E4F-B778-2418F0695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2532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3" name="Line 3934">
                <a:extLst>
                  <a:ext uri="{FF2B5EF4-FFF2-40B4-BE49-F238E27FC236}">
                    <a16:creationId xmlns:a16="http://schemas.microsoft.com/office/drawing/2014/main" id="{A2EC6D87-0534-664A-9E1D-E5163E2C4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2" y="2515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4" name="Freeform 3935">
                <a:extLst>
                  <a:ext uri="{FF2B5EF4-FFF2-40B4-BE49-F238E27FC236}">
                    <a16:creationId xmlns:a16="http://schemas.microsoft.com/office/drawing/2014/main" id="{B9622313-8052-C241-8300-F73F22C95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2499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5" name="Line 3936">
                <a:extLst>
                  <a:ext uri="{FF2B5EF4-FFF2-40B4-BE49-F238E27FC236}">
                    <a16:creationId xmlns:a16="http://schemas.microsoft.com/office/drawing/2014/main" id="{8FC56C96-988D-1D4E-A969-F15BE4D8A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" y="2483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6" name="Line 3937">
                <a:extLst>
                  <a:ext uri="{FF2B5EF4-FFF2-40B4-BE49-F238E27FC236}">
                    <a16:creationId xmlns:a16="http://schemas.microsoft.com/office/drawing/2014/main" id="{0FB3B5DB-A41E-3749-8FD5-C42F89907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" y="2466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7" name="Freeform 3938">
                <a:extLst>
                  <a:ext uri="{FF2B5EF4-FFF2-40B4-BE49-F238E27FC236}">
                    <a16:creationId xmlns:a16="http://schemas.microsoft.com/office/drawing/2014/main" id="{DF37320B-F29C-134E-985F-3D7093D3D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444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8" name="Freeform 3939">
                <a:extLst>
                  <a:ext uri="{FF2B5EF4-FFF2-40B4-BE49-F238E27FC236}">
                    <a16:creationId xmlns:a16="http://schemas.microsoft.com/office/drawing/2014/main" id="{20907474-A29D-AB40-B9C6-3234A4F19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428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0 w 8"/>
                  <a:gd name="T3" fmla="*/ 5 h 16"/>
                  <a:gd name="T4" fmla="*/ 8 w 8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6"/>
                  <a:gd name="T11" fmla="*/ 8 w 8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6">
                    <a:moveTo>
                      <a:pt x="0" y="16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99" name="Freeform 3940">
                <a:extLst>
                  <a:ext uri="{FF2B5EF4-FFF2-40B4-BE49-F238E27FC236}">
                    <a16:creationId xmlns:a16="http://schemas.microsoft.com/office/drawing/2014/main" id="{A895D10A-9F33-094D-A814-16273BA9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406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0" name="Line 3941">
                <a:extLst>
                  <a:ext uri="{FF2B5EF4-FFF2-40B4-BE49-F238E27FC236}">
                    <a16:creationId xmlns:a16="http://schemas.microsoft.com/office/drawing/2014/main" id="{8B9CADD0-C912-7049-9957-72F0F4BC1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7" y="2390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1" name="Freeform 3942">
                <a:extLst>
                  <a:ext uri="{FF2B5EF4-FFF2-40B4-BE49-F238E27FC236}">
                    <a16:creationId xmlns:a16="http://schemas.microsoft.com/office/drawing/2014/main" id="{AE5BDB7A-0388-FE41-B30B-4F7E23235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368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2" name="Line 3943">
                <a:extLst>
                  <a:ext uri="{FF2B5EF4-FFF2-40B4-BE49-F238E27FC236}">
                    <a16:creationId xmlns:a16="http://schemas.microsoft.com/office/drawing/2014/main" id="{3CCD57C8-50B5-704B-91F1-3E878746F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7" y="2351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3" name="Freeform 3944">
                <a:extLst>
                  <a:ext uri="{FF2B5EF4-FFF2-40B4-BE49-F238E27FC236}">
                    <a16:creationId xmlns:a16="http://schemas.microsoft.com/office/drawing/2014/main" id="{F80681F6-6FEA-AF48-9358-61555F48F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329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0 w 7"/>
                  <a:gd name="T3" fmla="*/ 11 h 22"/>
                  <a:gd name="T4" fmla="*/ 7 w 7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22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4" name="Line 3945">
                <a:extLst>
                  <a:ext uri="{FF2B5EF4-FFF2-40B4-BE49-F238E27FC236}">
                    <a16:creationId xmlns:a16="http://schemas.microsoft.com/office/drawing/2014/main" id="{D11EF7A6-42B5-CF44-937A-6ECDAF6F4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313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5" name="Line 3946">
                <a:extLst>
                  <a:ext uri="{FF2B5EF4-FFF2-40B4-BE49-F238E27FC236}">
                    <a16:creationId xmlns:a16="http://schemas.microsoft.com/office/drawing/2014/main" id="{0254EFC7-7FA1-3447-9B37-DD91F52CA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291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6" name="Line 3947">
                <a:extLst>
                  <a:ext uri="{FF2B5EF4-FFF2-40B4-BE49-F238E27FC236}">
                    <a16:creationId xmlns:a16="http://schemas.microsoft.com/office/drawing/2014/main" id="{26D57B79-0E76-E44D-8215-5C495B966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26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7" name="Freeform 3948">
                <a:extLst>
                  <a:ext uri="{FF2B5EF4-FFF2-40B4-BE49-F238E27FC236}">
                    <a16:creationId xmlns:a16="http://schemas.microsoft.com/office/drawing/2014/main" id="{B0F6CB7C-113D-7F4D-AB51-19E454CFC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25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8" name="Line 3949">
                <a:extLst>
                  <a:ext uri="{FF2B5EF4-FFF2-40B4-BE49-F238E27FC236}">
                    <a16:creationId xmlns:a16="http://schemas.microsoft.com/office/drawing/2014/main" id="{325B8570-1257-1841-83E0-004985EF2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2231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09" name="Line 3950">
                <a:extLst>
                  <a:ext uri="{FF2B5EF4-FFF2-40B4-BE49-F238E27FC236}">
                    <a16:creationId xmlns:a16="http://schemas.microsoft.com/office/drawing/2014/main" id="{5D26738E-CD0C-0C4D-A818-7ECBD3FDB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220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0" name="Line 3951">
                <a:extLst>
                  <a:ext uri="{FF2B5EF4-FFF2-40B4-BE49-F238E27FC236}">
                    <a16:creationId xmlns:a16="http://schemas.microsoft.com/office/drawing/2014/main" id="{DE7E2F9E-14A3-6F48-9F95-790CFAAC7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2187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1" name="Line 3952">
                <a:extLst>
                  <a:ext uri="{FF2B5EF4-FFF2-40B4-BE49-F238E27FC236}">
                    <a16:creationId xmlns:a16="http://schemas.microsoft.com/office/drawing/2014/main" id="{119B8B3F-4D73-EA43-B7F1-270F4BA88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2160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2" name="Freeform 3953">
                <a:extLst>
                  <a:ext uri="{FF2B5EF4-FFF2-40B4-BE49-F238E27FC236}">
                    <a16:creationId xmlns:a16="http://schemas.microsoft.com/office/drawing/2014/main" id="{DB97C484-CA1B-BB4D-9DD4-3E61AECE8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138"/>
                <a:ext cx="8" cy="22"/>
              </a:xfrm>
              <a:custGeom>
                <a:avLst/>
                <a:gdLst>
                  <a:gd name="T0" fmla="*/ 0 w 8"/>
                  <a:gd name="T1" fmla="*/ 22 h 22"/>
                  <a:gd name="T2" fmla="*/ 0 w 8"/>
                  <a:gd name="T3" fmla="*/ 11 h 22"/>
                  <a:gd name="T4" fmla="*/ 8 w 8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22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3" name="Line 3954">
                <a:extLst>
                  <a:ext uri="{FF2B5EF4-FFF2-40B4-BE49-F238E27FC236}">
                    <a16:creationId xmlns:a16="http://schemas.microsoft.com/office/drawing/2014/main" id="{67B23660-503B-D34B-A7FD-99D0E092B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9" y="2116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4" name="Line 3955">
                <a:extLst>
                  <a:ext uri="{FF2B5EF4-FFF2-40B4-BE49-F238E27FC236}">
                    <a16:creationId xmlns:a16="http://schemas.microsoft.com/office/drawing/2014/main" id="{FA08462F-B67C-D643-A576-891E396B4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9" y="2089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5" name="Line 3956">
                <a:extLst>
                  <a:ext uri="{FF2B5EF4-FFF2-40B4-BE49-F238E27FC236}">
                    <a16:creationId xmlns:a16="http://schemas.microsoft.com/office/drawing/2014/main" id="{E4A2DC3C-19AB-BF49-A7B4-33FC770AC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9" y="2067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6" name="Freeform 3957">
                <a:extLst>
                  <a:ext uri="{FF2B5EF4-FFF2-40B4-BE49-F238E27FC236}">
                    <a16:creationId xmlns:a16="http://schemas.microsoft.com/office/drawing/2014/main" id="{73B0E83F-F543-E54C-A4F5-3EDCCBE52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2040"/>
                <a:ext cx="7" cy="27"/>
              </a:xfrm>
              <a:custGeom>
                <a:avLst/>
                <a:gdLst>
                  <a:gd name="T0" fmla="*/ 0 w 7"/>
                  <a:gd name="T1" fmla="*/ 27 h 27"/>
                  <a:gd name="T2" fmla="*/ 0 w 7"/>
                  <a:gd name="T3" fmla="*/ 11 h 27"/>
                  <a:gd name="T4" fmla="*/ 7 w 7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27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7" name="Line 3958">
                <a:extLst>
                  <a:ext uri="{FF2B5EF4-FFF2-40B4-BE49-F238E27FC236}">
                    <a16:creationId xmlns:a16="http://schemas.microsoft.com/office/drawing/2014/main" id="{25917499-2CA4-5B4C-8FDC-D6BD99FA4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6" y="2018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8" name="Line 3959">
                <a:extLst>
                  <a:ext uri="{FF2B5EF4-FFF2-40B4-BE49-F238E27FC236}">
                    <a16:creationId xmlns:a16="http://schemas.microsoft.com/office/drawing/2014/main" id="{B29F7DF1-DF53-4B4D-B3F2-5827A5C1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6" y="1990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19" name="Line 3960">
                <a:extLst>
                  <a:ext uri="{FF2B5EF4-FFF2-40B4-BE49-F238E27FC236}">
                    <a16:creationId xmlns:a16="http://schemas.microsoft.com/office/drawing/2014/main" id="{A35E9A74-9B4F-D143-B1F5-06657EC4F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6" y="1963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0" name="Line 3961">
                <a:extLst>
                  <a:ext uri="{FF2B5EF4-FFF2-40B4-BE49-F238E27FC236}">
                    <a16:creationId xmlns:a16="http://schemas.microsoft.com/office/drawing/2014/main" id="{7E27D7E6-2952-5D41-B0C1-89C19B3F3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6" y="1941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1" name="Freeform 3962">
                <a:extLst>
                  <a:ext uri="{FF2B5EF4-FFF2-40B4-BE49-F238E27FC236}">
                    <a16:creationId xmlns:a16="http://schemas.microsoft.com/office/drawing/2014/main" id="{D9F70193-DBEB-D045-A791-6A5E15307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" y="1914"/>
                <a:ext cx="7" cy="27"/>
              </a:xfrm>
              <a:custGeom>
                <a:avLst/>
                <a:gdLst>
                  <a:gd name="T0" fmla="*/ 0 w 7"/>
                  <a:gd name="T1" fmla="*/ 27 h 27"/>
                  <a:gd name="T2" fmla="*/ 0 w 7"/>
                  <a:gd name="T3" fmla="*/ 11 h 27"/>
                  <a:gd name="T4" fmla="*/ 7 w 7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27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2" name="Line 3963">
                <a:extLst>
                  <a:ext uri="{FF2B5EF4-FFF2-40B4-BE49-F238E27FC236}">
                    <a16:creationId xmlns:a16="http://schemas.microsoft.com/office/drawing/2014/main" id="{5F8A87D8-23BB-FB4C-9F34-4E07A44BC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3" y="1892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3" name="Line 3964">
                <a:extLst>
                  <a:ext uri="{FF2B5EF4-FFF2-40B4-BE49-F238E27FC236}">
                    <a16:creationId xmlns:a16="http://schemas.microsoft.com/office/drawing/2014/main" id="{E0F29A06-7053-3644-8C97-587E8A230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3" y="1870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4" name="Line 3965">
                <a:extLst>
                  <a:ext uri="{FF2B5EF4-FFF2-40B4-BE49-F238E27FC236}">
                    <a16:creationId xmlns:a16="http://schemas.microsoft.com/office/drawing/2014/main" id="{133BA147-D234-7742-BA27-6EE086503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3" y="1848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5" name="Freeform 3966">
                <a:extLst>
                  <a:ext uri="{FF2B5EF4-FFF2-40B4-BE49-F238E27FC236}">
                    <a16:creationId xmlns:a16="http://schemas.microsoft.com/office/drawing/2014/main" id="{4E27E41B-2A49-344F-818B-4CAA5F3C0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1826"/>
                <a:ext cx="8" cy="22"/>
              </a:xfrm>
              <a:custGeom>
                <a:avLst/>
                <a:gdLst>
                  <a:gd name="T0" fmla="*/ 0 w 8"/>
                  <a:gd name="T1" fmla="*/ 22 h 22"/>
                  <a:gd name="T2" fmla="*/ 0 w 8"/>
                  <a:gd name="T3" fmla="*/ 11 h 22"/>
                  <a:gd name="T4" fmla="*/ 8 w 8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22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6" name="Line 3967">
                <a:extLst>
                  <a:ext uri="{FF2B5EF4-FFF2-40B4-BE49-F238E27FC236}">
                    <a16:creationId xmlns:a16="http://schemas.microsoft.com/office/drawing/2014/main" id="{F7501AF7-6BFA-F946-83DA-A809FDE1F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1" y="1804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7" name="Line 3968">
                <a:extLst>
                  <a:ext uri="{FF2B5EF4-FFF2-40B4-BE49-F238E27FC236}">
                    <a16:creationId xmlns:a16="http://schemas.microsoft.com/office/drawing/2014/main" id="{03250E98-9FA7-5042-ACDF-935B63BC1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1" y="1788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8" name="Line 3969">
                <a:extLst>
                  <a:ext uri="{FF2B5EF4-FFF2-40B4-BE49-F238E27FC236}">
                    <a16:creationId xmlns:a16="http://schemas.microsoft.com/office/drawing/2014/main" id="{A3DA694B-452A-5340-8B5A-7E745B4F2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1" y="1772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29" name="Line 3970">
                <a:extLst>
                  <a:ext uri="{FF2B5EF4-FFF2-40B4-BE49-F238E27FC236}">
                    <a16:creationId xmlns:a16="http://schemas.microsoft.com/office/drawing/2014/main" id="{8675C1C2-B69F-F74C-BF96-22649EACA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1" y="1761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0" name="Freeform 3971">
                <a:extLst>
                  <a:ext uri="{FF2B5EF4-FFF2-40B4-BE49-F238E27FC236}">
                    <a16:creationId xmlns:a16="http://schemas.microsoft.com/office/drawing/2014/main" id="{C64C57A1-9337-324A-A436-A6F54149B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1744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0 w 7"/>
                  <a:gd name="T3" fmla="*/ 6 h 17"/>
                  <a:gd name="T4" fmla="*/ 7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1" name="Line 3972">
                <a:extLst>
                  <a:ext uri="{FF2B5EF4-FFF2-40B4-BE49-F238E27FC236}">
                    <a16:creationId xmlns:a16="http://schemas.microsoft.com/office/drawing/2014/main" id="{3DE89273-2A63-704B-AE41-3B393428C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8" y="173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2" name="Line 3973">
                <a:extLst>
                  <a:ext uri="{FF2B5EF4-FFF2-40B4-BE49-F238E27FC236}">
                    <a16:creationId xmlns:a16="http://schemas.microsoft.com/office/drawing/2014/main" id="{3E86F0E1-8F9F-5743-AA71-4A356BE78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8" y="172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3" name="Line 3974">
                <a:extLst>
                  <a:ext uri="{FF2B5EF4-FFF2-40B4-BE49-F238E27FC236}">
                    <a16:creationId xmlns:a16="http://schemas.microsoft.com/office/drawing/2014/main" id="{DC7BBCAE-B059-934E-998C-6D706BB74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8" y="1717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4" name="Freeform 3975">
                <a:extLst>
                  <a:ext uri="{FF2B5EF4-FFF2-40B4-BE49-F238E27FC236}">
                    <a16:creationId xmlns:a16="http://schemas.microsoft.com/office/drawing/2014/main" id="{3CA466ED-1A62-254D-8406-585D28B2E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706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6 h 11"/>
                  <a:gd name="T4" fmla="*/ 8 w 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11"/>
                    </a:move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5" name="Line 3976">
                <a:extLst>
                  <a:ext uri="{FF2B5EF4-FFF2-40B4-BE49-F238E27FC236}">
                    <a16:creationId xmlns:a16="http://schemas.microsoft.com/office/drawing/2014/main" id="{C4C72F7F-6284-BC41-BF8E-063D46E3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6" y="170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6" name="Freeform 3977">
                <a:extLst>
                  <a:ext uri="{FF2B5EF4-FFF2-40B4-BE49-F238E27FC236}">
                    <a16:creationId xmlns:a16="http://schemas.microsoft.com/office/drawing/2014/main" id="{2D93802F-0A96-2849-A3B9-06B36B22F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1690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5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7" name="Line 3978">
                <a:extLst>
                  <a:ext uri="{FF2B5EF4-FFF2-40B4-BE49-F238E27FC236}">
                    <a16:creationId xmlns:a16="http://schemas.microsoft.com/office/drawing/2014/main" id="{BBCA6A74-01A3-DE48-AC14-00C566BEE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" y="169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8" name="Freeform 3979">
                <a:extLst>
                  <a:ext uri="{FF2B5EF4-FFF2-40B4-BE49-F238E27FC236}">
                    <a16:creationId xmlns:a16="http://schemas.microsoft.com/office/drawing/2014/main" id="{D7C97B47-A999-CF40-A5D7-60DDD0BFF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1684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39" name="Line 3980">
                <a:extLst>
                  <a:ext uri="{FF2B5EF4-FFF2-40B4-BE49-F238E27FC236}">
                    <a16:creationId xmlns:a16="http://schemas.microsoft.com/office/drawing/2014/main" id="{EDB99A2D-C2F2-5E48-A0AE-21ABAC0DB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3" y="1679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0" name="Line 3981">
                <a:extLst>
                  <a:ext uri="{FF2B5EF4-FFF2-40B4-BE49-F238E27FC236}">
                    <a16:creationId xmlns:a16="http://schemas.microsoft.com/office/drawing/2014/main" id="{7C586247-87CA-E549-828F-238FD606F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3" y="167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1" name="Line 3982">
                <a:extLst>
                  <a:ext uri="{FF2B5EF4-FFF2-40B4-BE49-F238E27FC236}">
                    <a16:creationId xmlns:a16="http://schemas.microsoft.com/office/drawing/2014/main" id="{721987C9-4049-054E-B587-7D9D5107B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3" y="167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2" name="Line 3983">
                <a:extLst>
                  <a:ext uri="{FF2B5EF4-FFF2-40B4-BE49-F238E27FC236}">
                    <a16:creationId xmlns:a16="http://schemas.microsoft.com/office/drawing/2014/main" id="{ED0828B6-67AD-424C-A613-CE1ED6059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3" y="167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3" name="Freeform 3984">
                <a:extLst>
                  <a:ext uri="{FF2B5EF4-FFF2-40B4-BE49-F238E27FC236}">
                    <a16:creationId xmlns:a16="http://schemas.microsoft.com/office/drawing/2014/main" id="{E4588E49-5D74-024D-A755-5E78D70A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167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4" name="Line 3985">
                <a:extLst>
                  <a:ext uri="{FF2B5EF4-FFF2-40B4-BE49-F238E27FC236}">
                    <a16:creationId xmlns:a16="http://schemas.microsoft.com/office/drawing/2014/main" id="{22C4FE34-62AD-324D-A4EA-71B970F57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" y="167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5" name="Freeform 3986">
                <a:extLst>
                  <a:ext uri="{FF2B5EF4-FFF2-40B4-BE49-F238E27FC236}">
                    <a16:creationId xmlns:a16="http://schemas.microsoft.com/office/drawing/2014/main" id="{5A4E02C2-FD9A-DB41-A113-143EB8A04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167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6" name="Line 3987">
                <a:extLst>
                  <a:ext uri="{FF2B5EF4-FFF2-40B4-BE49-F238E27FC236}">
                    <a16:creationId xmlns:a16="http://schemas.microsoft.com/office/drawing/2014/main" id="{8D9F59A3-67FD-9F47-9D14-459EB40FE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" y="168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7" name="Freeform 3988">
                <a:extLst>
                  <a:ext uri="{FF2B5EF4-FFF2-40B4-BE49-F238E27FC236}">
                    <a16:creationId xmlns:a16="http://schemas.microsoft.com/office/drawing/2014/main" id="{5B8D55BE-E190-644F-851F-28499F1E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1684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8" name="Line 3989">
                <a:extLst>
                  <a:ext uri="{FF2B5EF4-FFF2-40B4-BE49-F238E27FC236}">
                    <a16:creationId xmlns:a16="http://schemas.microsoft.com/office/drawing/2014/main" id="{DD84EEA5-9B6B-4E43-952E-11BAEEDCD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" y="169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49" name="Freeform 3990">
                <a:extLst>
                  <a:ext uri="{FF2B5EF4-FFF2-40B4-BE49-F238E27FC236}">
                    <a16:creationId xmlns:a16="http://schemas.microsoft.com/office/drawing/2014/main" id="{D192E2B4-558B-EF45-A955-968E1921E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169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0" name="Line 3991">
                <a:extLst>
                  <a:ext uri="{FF2B5EF4-FFF2-40B4-BE49-F238E27FC236}">
                    <a16:creationId xmlns:a16="http://schemas.microsoft.com/office/drawing/2014/main" id="{6C4E1C03-1F32-7342-9188-EE69B06B5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" y="169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1" name="Line 3992">
                <a:extLst>
                  <a:ext uri="{FF2B5EF4-FFF2-40B4-BE49-F238E27FC236}">
                    <a16:creationId xmlns:a16="http://schemas.microsoft.com/office/drawing/2014/main" id="{C4D7A1D3-EE62-9A48-91F4-EFDA23294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" y="1695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2" name="Freeform 3993">
                <a:extLst>
                  <a:ext uri="{FF2B5EF4-FFF2-40B4-BE49-F238E27FC236}">
                    <a16:creationId xmlns:a16="http://schemas.microsoft.com/office/drawing/2014/main" id="{6548A86F-0569-D349-B6F0-EC9079C04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1701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3" name="Line 3994">
                <a:extLst>
                  <a:ext uri="{FF2B5EF4-FFF2-40B4-BE49-F238E27FC236}">
                    <a16:creationId xmlns:a16="http://schemas.microsoft.com/office/drawing/2014/main" id="{F5B5AA9A-E7DB-4148-8D51-ED84357B0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5" y="170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4" name="Line 3995">
                <a:extLst>
                  <a:ext uri="{FF2B5EF4-FFF2-40B4-BE49-F238E27FC236}">
                    <a16:creationId xmlns:a16="http://schemas.microsoft.com/office/drawing/2014/main" id="{0E07D8FD-E1FE-8C49-9EEB-F10CA94E9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5" y="171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5" name="Line 3996">
                <a:extLst>
                  <a:ext uri="{FF2B5EF4-FFF2-40B4-BE49-F238E27FC236}">
                    <a16:creationId xmlns:a16="http://schemas.microsoft.com/office/drawing/2014/main" id="{DE39AA77-4A08-D844-BBD5-4C171F9E3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5" y="1717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6" name="Freeform 3997">
                <a:extLst>
                  <a:ext uri="{FF2B5EF4-FFF2-40B4-BE49-F238E27FC236}">
                    <a16:creationId xmlns:a16="http://schemas.microsoft.com/office/drawing/2014/main" id="{D7E86C9C-241F-8B40-8B17-99801C2BD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1722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7" name="Line 3998">
                <a:extLst>
                  <a:ext uri="{FF2B5EF4-FFF2-40B4-BE49-F238E27FC236}">
                    <a16:creationId xmlns:a16="http://schemas.microsoft.com/office/drawing/2014/main" id="{CB9646C1-5841-6F44-AC02-E704A0989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2" y="1728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8" name="Line 3999">
                <a:extLst>
                  <a:ext uri="{FF2B5EF4-FFF2-40B4-BE49-F238E27FC236}">
                    <a16:creationId xmlns:a16="http://schemas.microsoft.com/office/drawing/2014/main" id="{45EE1699-4E5D-8945-A553-2A1621CE8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2" y="1733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59" name="Line 4000">
                <a:extLst>
                  <a:ext uri="{FF2B5EF4-FFF2-40B4-BE49-F238E27FC236}">
                    <a16:creationId xmlns:a16="http://schemas.microsoft.com/office/drawing/2014/main" id="{F2DD2E26-B0F3-2543-A054-0FBB9A589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2" y="1739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0" name="Line 4001">
                <a:extLst>
                  <a:ext uri="{FF2B5EF4-FFF2-40B4-BE49-F238E27FC236}">
                    <a16:creationId xmlns:a16="http://schemas.microsoft.com/office/drawing/2014/main" id="{476613A2-39DC-404C-AAD5-98C435323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2" y="1744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1" name="Freeform 4002">
                <a:extLst>
                  <a:ext uri="{FF2B5EF4-FFF2-40B4-BE49-F238E27FC236}">
                    <a16:creationId xmlns:a16="http://schemas.microsoft.com/office/drawing/2014/main" id="{B5504F21-785A-9C44-B3A0-0B9D019A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750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8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2" name="Line 4003">
                <a:extLst>
                  <a:ext uri="{FF2B5EF4-FFF2-40B4-BE49-F238E27FC236}">
                    <a16:creationId xmlns:a16="http://schemas.microsoft.com/office/drawing/2014/main" id="{C575D6D4-D764-9C48-AB77-9DC4C98F3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755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3" name="Line 4004">
                <a:extLst>
                  <a:ext uri="{FF2B5EF4-FFF2-40B4-BE49-F238E27FC236}">
                    <a16:creationId xmlns:a16="http://schemas.microsoft.com/office/drawing/2014/main" id="{29302F26-87C9-E743-A563-7DC21B6A2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76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4" name="Line 4005">
                <a:extLst>
                  <a:ext uri="{FF2B5EF4-FFF2-40B4-BE49-F238E27FC236}">
                    <a16:creationId xmlns:a16="http://schemas.microsoft.com/office/drawing/2014/main" id="{DE5C9180-9205-274F-9D7B-EF21D93D8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77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5" name="Freeform 4006">
                <a:extLst>
                  <a:ext uri="{FF2B5EF4-FFF2-40B4-BE49-F238E27FC236}">
                    <a16:creationId xmlns:a16="http://schemas.microsoft.com/office/drawing/2014/main" id="{A4328F39-5BF7-014C-9D13-5063A0907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177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6" name="Line 4007">
                <a:extLst>
                  <a:ext uri="{FF2B5EF4-FFF2-40B4-BE49-F238E27FC236}">
                    <a16:creationId xmlns:a16="http://schemas.microsoft.com/office/drawing/2014/main" id="{977711BF-BE0A-C741-A21C-3BE1EAA1B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" y="178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7" name="Line 4008">
                <a:extLst>
                  <a:ext uri="{FF2B5EF4-FFF2-40B4-BE49-F238E27FC236}">
                    <a16:creationId xmlns:a16="http://schemas.microsoft.com/office/drawing/2014/main" id="{85662AAC-F23C-0D47-BF06-BA88F6F75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" y="178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8" name="Line 4009">
                <a:extLst>
                  <a:ext uri="{FF2B5EF4-FFF2-40B4-BE49-F238E27FC236}">
                    <a16:creationId xmlns:a16="http://schemas.microsoft.com/office/drawing/2014/main" id="{31758981-28EE-C543-ABB9-F7D141E62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" y="1794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69" name="Line 4010">
                <a:extLst>
                  <a:ext uri="{FF2B5EF4-FFF2-40B4-BE49-F238E27FC236}">
                    <a16:creationId xmlns:a16="http://schemas.microsoft.com/office/drawing/2014/main" id="{951945CF-E997-134F-9227-C388FF44E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" y="1799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0" name="Freeform 4011">
                <a:extLst>
                  <a:ext uri="{FF2B5EF4-FFF2-40B4-BE49-F238E27FC236}">
                    <a16:creationId xmlns:a16="http://schemas.microsoft.com/office/drawing/2014/main" id="{19F3942B-ED7B-9F45-8357-A0A9C6AC9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180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1" name="Line 4012">
                <a:extLst>
                  <a:ext uri="{FF2B5EF4-FFF2-40B4-BE49-F238E27FC236}">
                    <a16:creationId xmlns:a16="http://schemas.microsoft.com/office/drawing/2014/main" id="{7153C9BD-1712-ED4D-980D-5CF127A61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1810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2" name="Line 4013">
                <a:extLst>
                  <a:ext uri="{FF2B5EF4-FFF2-40B4-BE49-F238E27FC236}">
                    <a16:creationId xmlns:a16="http://schemas.microsoft.com/office/drawing/2014/main" id="{C34A3572-F219-9046-91F7-8EA69D9A5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4" y="181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3" name="Freeform 4014">
                <a:extLst>
                  <a:ext uri="{FF2B5EF4-FFF2-40B4-BE49-F238E27FC236}">
                    <a16:creationId xmlns:a16="http://schemas.microsoft.com/office/drawing/2014/main" id="{065B0C9C-6A6E-6546-8A49-0AB9D4EEC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815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4" name="Freeform 4015">
                <a:extLst>
                  <a:ext uri="{FF2B5EF4-FFF2-40B4-BE49-F238E27FC236}">
                    <a16:creationId xmlns:a16="http://schemas.microsoft.com/office/drawing/2014/main" id="{C8B96C34-19CF-6F40-BFF5-D5B826D9C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82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5" name="Freeform 4016">
                <a:extLst>
                  <a:ext uri="{FF2B5EF4-FFF2-40B4-BE49-F238E27FC236}">
                    <a16:creationId xmlns:a16="http://schemas.microsoft.com/office/drawing/2014/main" id="{7B8F9A21-9F2D-CE46-8A98-C5E975738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1826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6" name="Line 4017">
                <a:extLst>
                  <a:ext uri="{FF2B5EF4-FFF2-40B4-BE49-F238E27FC236}">
                    <a16:creationId xmlns:a16="http://schemas.microsoft.com/office/drawing/2014/main" id="{7FC2377C-2BF7-5144-A0B3-E39D06C47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2" y="1837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7" name="Line 4018">
                <a:extLst>
                  <a:ext uri="{FF2B5EF4-FFF2-40B4-BE49-F238E27FC236}">
                    <a16:creationId xmlns:a16="http://schemas.microsoft.com/office/drawing/2014/main" id="{17F4FD3A-E967-0140-B6C4-8ED58992B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2" y="184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8" name="Freeform 4019">
                <a:extLst>
                  <a:ext uri="{FF2B5EF4-FFF2-40B4-BE49-F238E27FC236}">
                    <a16:creationId xmlns:a16="http://schemas.microsoft.com/office/drawing/2014/main" id="{29FF94C4-5DC0-6046-BDBD-604036922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1859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6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6"/>
                    </a:lnTo>
                    <a:lnTo>
                      <a:pt x="0" y="17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79" name="Freeform 4020">
                <a:extLst>
                  <a:ext uri="{FF2B5EF4-FFF2-40B4-BE49-F238E27FC236}">
                    <a16:creationId xmlns:a16="http://schemas.microsoft.com/office/drawing/2014/main" id="{3A730B50-4D68-714A-B205-EFC417033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1876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0" name="Line 4021">
                <a:extLst>
                  <a:ext uri="{FF2B5EF4-FFF2-40B4-BE49-F238E27FC236}">
                    <a16:creationId xmlns:a16="http://schemas.microsoft.com/office/drawing/2014/main" id="{6988082B-84D4-FE46-9906-624BD8896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1887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1" name="Line 4022">
                <a:extLst>
                  <a:ext uri="{FF2B5EF4-FFF2-40B4-BE49-F238E27FC236}">
                    <a16:creationId xmlns:a16="http://schemas.microsoft.com/office/drawing/2014/main" id="{6BC7939F-44F3-B244-961B-7644B8257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1903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2" name="Line 4023">
                <a:extLst>
                  <a:ext uri="{FF2B5EF4-FFF2-40B4-BE49-F238E27FC236}">
                    <a16:creationId xmlns:a16="http://schemas.microsoft.com/office/drawing/2014/main" id="{B39C7F90-0422-7743-AF45-8B5D4F326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191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3" name="Freeform 4024">
                <a:extLst>
                  <a:ext uri="{FF2B5EF4-FFF2-40B4-BE49-F238E27FC236}">
                    <a16:creationId xmlns:a16="http://schemas.microsoft.com/office/drawing/2014/main" id="{30696249-D846-5549-B4DF-7BEE0DE69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1941"/>
                <a:ext cx="8" cy="22"/>
              </a:xfrm>
              <a:custGeom>
                <a:avLst/>
                <a:gdLst>
                  <a:gd name="T0" fmla="*/ 0 w 8"/>
                  <a:gd name="T1" fmla="*/ 0 h 22"/>
                  <a:gd name="T2" fmla="*/ 0 w 8"/>
                  <a:gd name="T3" fmla="*/ 11 h 22"/>
                  <a:gd name="T4" fmla="*/ 8 w 8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0"/>
                    </a:moveTo>
                    <a:lnTo>
                      <a:pt x="0" y="11"/>
                    </a:lnTo>
                    <a:lnTo>
                      <a:pt x="8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84" name="Line 4025">
                <a:extLst>
                  <a:ext uri="{FF2B5EF4-FFF2-40B4-BE49-F238E27FC236}">
                    <a16:creationId xmlns:a16="http://schemas.microsoft.com/office/drawing/2014/main" id="{298FC2A6-B55E-CA4D-8B1B-B9388595F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1963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076" name="Group 4227">
              <a:extLst>
                <a:ext uri="{FF2B5EF4-FFF2-40B4-BE49-F238E27FC236}">
                  <a16:creationId xmlns:a16="http://schemas.microsoft.com/office/drawing/2014/main" id="{E0BF853D-F170-254C-B041-B6B631799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7" y="1979"/>
              <a:ext cx="324" cy="619"/>
              <a:chOff x="4597" y="1979"/>
              <a:chExt cx="324" cy="619"/>
            </a:xfrm>
          </p:grpSpPr>
          <p:sp>
            <p:nvSpPr>
              <p:cNvPr id="33385" name="Line 4027">
                <a:extLst>
                  <a:ext uri="{FF2B5EF4-FFF2-40B4-BE49-F238E27FC236}">
                    <a16:creationId xmlns:a16="http://schemas.microsoft.com/office/drawing/2014/main" id="{7E60B268-6E94-FE44-821A-122010F06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197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6" name="Line 4028">
                <a:extLst>
                  <a:ext uri="{FF2B5EF4-FFF2-40B4-BE49-F238E27FC236}">
                    <a16:creationId xmlns:a16="http://schemas.microsoft.com/office/drawing/2014/main" id="{AA9B640E-BB25-4C4B-A814-8212DD602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2001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7" name="Line 4029">
                <a:extLst>
                  <a:ext uri="{FF2B5EF4-FFF2-40B4-BE49-F238E27FC236}">
                    <a16:creationId xmlns:a16="http://schemas.microsoft.com/office/drawing/2014/main" id="{10AB0165-C4F6-2D44-9FB0-CB7CAA290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2023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8" name="Freeform 4030">
                <a:extLst>
                  <a:ext uri="{FF2B5EF4-FFF2-40B4-BE49-F238E27FC236}">
                    <a16:creationId xmlns:a16="http://schemas.microsoft.com/office/drawing/2014/main" id="{6653D09E-5556-BC44-A49E-CCD437B32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2045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9" name="Line 4031">
                <a:extLst>
                  <a:ext uri="{FF2B5EF4-FFF2-40B4-BE49-F238E27FC236}">
                    <a16:creationId xmlns:a16="http://schemas.microsoft.com/office/drawing/2014/main" id="{47867FE2-BD74-C043-AB63-1748D82A2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2067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0" name="Line 4032">
                <a:extLst>
                  <a:ext uri="{FF2B5EF4-FFF2-40B4-BE49-F238E27FC236}">
                    <a16:creationId xmlns:a16="http://schemas.microsoft.com/office/drawing/2014/main" id="{85D5E42C-4276-924E-A604-BF58026D5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208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1" name="Line 4033">
                <a:extLst>
                  <a:ext uri="{FF2B5EF4-FFF2-40B4-BE49-F238E27FC236}">
                    <a16:creationId xmlns:a16="http://schemas.microsoft.com/office/drawing/2014/main" id="{D8CEC763-721E-5845-AD6F-76BF7D48B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2111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2" name="Freeform 4034">
                <a:extLst>
                  <a:ext uri="{FF2B5EF4-FFF2-40B4-BE49-F238E27FC236}">
                    <a16:creationId xmlns:a16="http://schemas.microsoft.com/office/drawing/2014/main" id="{9C4A0FB1-6CD6-2541-9A45-B771E18AF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138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3" name="Line 4035">
                <a:extLst>
                  <a:ext uri="{FF2B5EF4-FFF2-40B4-BE49-F238E27FC236}">
                    <a16:creationId xmlns:a16="http://schemas.microsoft.com/office/drawing/2014/main" id="{47634D81-4B1D-0749-BE5E-6FE4DFA03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2160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4" name="Line 4036">
                <a:extLst>
                  <a:ext uri="{FF2B5EF4-FFF2-40B4-BE49-F238E27FC236}">
                    <a16:creationId xmlns:a16="http://schemas.microsoft.com/office/drawing/2014/main" id="{9E39A225-810F-3748-9101-09D0C24D8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2187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5" name="Line 4037">
                <a:extLst>
                  <a:ext uri="{FF2B5EF4-FFF2-40B4-BE49-F238E27FC236}">
                    <a16:creationId xmlns:a16="http://schemas.microsoft.com/office/drawing/2014/main" id="{B6D85D6B-1615-C643-B3B4-1EED77470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2209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6" name="Line 4038">
                <a:extLst>
                  <a:ext uri="{FF2B5EF4-FFF2-40B4-BE49-F238E27FC236}">
                    <a16:creationId xmlns:a16="http://schemas.microsoft.com/office/drawing/2014/main" id="{57B87F68-276E-5749-84B1-C5AC5CB40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1" y="2236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7" name="Freeform 4039">
                <a:extLst>
                  <a:ext uri="{FF2B5EF4-FFF2-40B4-BE49-F238E27FC236}">
                    <a16:creationId xmlns:a16="http://schemas.microsoft.com/office/drawing/2014/main" id="{4A0CD052-381B-B248-8AD1-F14F5835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58"/>
                <a:ext cx="8" cy="22"/>
              </a:xfrm>
              <a:custGeom>
                <a:avLst/>
                <a:gdLst>
                  <a:gd name="T0" fmla="*/ 0 w 8"/>
                  <a:gd name="T1" fmla="*/ 0 h 22"/>
                  <a:gd name="T2" fmla="*/ 0 w 8"/>
                  <a:gd name="T3" fmla="*/ 11 h 22"/>
                  <a:gd name="T4" fmla="*/ 8 w 8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0" y="0"/>
                    </a:moveTo>
                    <a:lnTo>
                      <a:pt x="0" y="11"/>
                    </a:lnTo>
                    <a:lnTo>
                      <a:pt x="8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8" name="Freeform 4040">
                <a:extLst>
                  <a:ext uri="{FF2B5EF4-FFF2-40B4-BE49-F238E27FC236}">
                    <a16:creationId xmlns:a16="http://schemas.microsoft.com/office/drawing/2014/main" id="{7015A5EB-920C-FC4D-9D86-86C53AC85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80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99" name="Line 4041">
                <a:extLst>
                  <a:ext uri="{FF2B5EF4-FFF2-40B4-BE49-F238E27FC236}">
                    <a16:creationId xmlns:a16="http://schemas.microsoft.com/office/drawing/2014/main" id="{3DA87D35-52CC-374E-8850-C1CA86F5D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" y="2291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0" name="Line 4042">
                <a:extLst>
                  <a:ext uri="{FF2B5EF4-FFF2-40B4-BE49-F238E27FC236}">
                    <a16:creationId xmlns:a16="http://schemas.microsoft.com/office/drawing/2014/main" id="{8444135B-DB2C-3141-8E45-71E96296E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" y="2308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1" name="Freeform 4043">
                <a:extLst>
                  <a:ext uri="{FF2B5EF4-FFF2-40B4-BE49-F238E27FC236}">
                    <a16:creationId xmlns:a16="http://schemas.microsoft.com/office/drawing/2014/main" id="{88231B06-23B3-5948-8CC1-0C7FF52B3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324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5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5"/>
                    </a:lnTo>
                    <a:lnTo>
                      <a:pt x="7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2" name="Line 4044">
                <a:extLst>
                  <a:ext uri="{FF2B5EF4-FFF2-40B4-BE49-F238E27FC236}">
                    <a16:creationId xmlns:a16="http://schemas.microsoft.com/office/drawing/2014/main" id="{1B2F49BC-A10C-5E4E-8A99-A0F06B46B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2335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3" name="Line 4045">
                <a:extLst>
                  <a:ext uri="{FF2B5EF4-FFF2-40B4-BE49-F238E27FC236}">
                    <a16:creationId xmlns:a16="http://schemas.microsoft.com/office/drawing/2014/main" id="{396E234B-7F26-6141-AB2C-0C22667FE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2346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4" name="Line 4046">
                <a:extLst>
                  <a:ext uri="{FF2B5EF4-FFF2-40B4-BE49-F238E27FC236}">
                    <a16:creationId xmlns:a16="http://schemas.microsoft.com/office/drawing/2014/main" id="{8406BEE0-B0D8-9E41-AE64-E66430976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2357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5" name="Line 4047">
                <a:extLst>
                  <a:ext uri="{FF2B5EF4-FFF2-40B4-BE49-F238E27FC236}">
                    <a16:creationId xmlns:a16="http://schemas.microsoft.com/office/drawing/2014/main" id="{57E53E63-B4AA-974D-9D47-5D9E6834A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2368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6" name="Freeform 4048">
                <a:extLst>
                  <a:ext uri="{FF2B5EF4-FFF2-40B4-BE49-F238E27FC236}">
                    <a16:creationId xmlns:a16="http://schemas.microsoft.com/office/drawing/2014/main" id="{EF875BFA-F05E-5E47-AAB3-D33909633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373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6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6"/>
                    </a:lnTo>
                    <a:lnTo>
                      <a:pt x="7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7" name="Line 4049">
                <a:extLst>
                  <a:ext uri="{FF2B5EF4-FFF2-40B4-BE49-F238E27FC236}">
                    <a16:creationId xmlns:a16="http://schemas.microsoft.com/office/drawing/2014/main" id="{04D8A3CB-EB18-5549-BD07-F38062635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3" y="2384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8" name="Line 4050">
                <a:extLst>
                  <a:ext uri="{FF2B5EF4-FFF2-40B4-BE49-F238E27FC236}">
                    <a16:creationId xmlns:a16="http://schemas.microsoft.com/office/drawing/2014/main" id="{ED906D84-1373-EC4B-AAEF-94836B809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3" y="2390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09" name="Line 4051">
                <a:extLst>
                  <a:ext uri="{FF2B5EF4-FFF2-40B4-BE49-F238E27FC236}">
                    <a16:creationId xmlns:a16="http://schemas.microsoft.com/office/drawing/2014/main" id="{00DCD277-D46B-B642-AA51-28580622B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3" y="2395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0" name="Freeform 4052">
                <a:extLst>
                  <a:ext uri="{FF2B5EF4-FFF2-40B4-BE49-F238E27FC236}">
                    <a16:creationId xmlns:a16="http://schemas.microsoft.com/office/drawing/2014/main" id="{01F49AB3-C177-BE49-8C02-9CF501898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401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8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1" name="Line 4053">
                <a:extLst>
                  <a:ext uri="{FF2B5EF4-FFF2-40B4-BE49-F238E27FC236}">
                    <a16:creationId xmlns:a16="http://schemas.microsoft.com/office/drawing/2014/main" id="{08527A39-3032-124F-A5DA-A74E46153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2406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2" name="Line 4054">
                <a:extLst>
                  <a:ext uri="{FF2B5EF4-FFF2-40B4-BE49-F238E27FC236}">
                    <a16:creationId xmlns:a16="http://schemas.microsoft.com/office/drawing/2014/main" id="{8151092B-CA0C-914F-A2B6-9F85597BA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2411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3" name="Line 4055">
                <a:extLst>
                  <a:ext uri="{FF2B5EF4-FFF2-40B4-BE49-F238E27FC236}">
                    <a16:creationId xmlns:a16="http://schemas.microsoft.com/office/drawing/2014/main" id="{0ABDDCFE-6328-CC42-B056-E38C2975B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241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4" name="Freeform 4056">
                <a:extLst>
                  <a:ext uri="{FF2B5EF4-FFF2-40B4-BE49-F238E27FC236}">
                    <a16:creationId xmlns:a16="http://schemas.microsoft.com/office/drawing/2014/main" id="{34A6D081-3979-CB4D-B576-EF241118F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417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5" name="Freeform 4057">
                <a:extLst>
                  <a:ext uri="{FF2B5EF4-FFF2-40B4-BE49-F238E27FC236}">
                    <a16:creationId xmlns:a16="http://schemas.microsoft.com/office/drawing/2014/main" id="{9328FEA9-6154-2D45-82DE-6D3659E19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42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6" name="Line 4058">
                <a:extLst>
                  <a:ext uri="{FF2B5EF4-FFF2-40B4-BE49-F238E27FC236}">
                    <a16:creationId xmlns:a16="http://schemas.microsoft.com/office/drawing/2014/main" id="{262D02CE-FD0B-0B49-B3D3-7A1A65073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242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7" name="Freeform 4059">
                <a:extLst>
                  <a:ext uri="{FF2B5EF4-FFF2-40B4-BE49-F238E27FC236}">
                    <a16:creationId xmlns:a16="http://schemas.microsoft.com/office/drawing/2014/main" id="{49EFB64D-6B09-F140-ACE1-6AFC9AF9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422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8" name="Line 4060">
                <a:extLst>
                  <a:ext uri="{FF2B5EF4-FFF2-40B4-BE49-F238E27FC236}">
                    <a16:creationId xmlns:a16="http://schemas.microsoft.com/office/drawing/2014/main" id="{008AF421-7A73-AC48-A208-6E2C98ECD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242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19" name="Freeform 4061">
                <a:extLst>
                  <a:ext uri="{FF2B5EF4-FFF2-40B4-BE49-F238E27FC236}">
                    <a16:creationId xmlns:a16="http://schemas.microsoft.com/office/drawing/2014/main" id="{133DD7B8-E652-9E46-88D1-EDB69579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42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0" name="Freeform 4062">
                <a:extLst>
                  <a:ext uri="{FF2B5EF4-FFF2-40B4-BE49-F238E27FC236}">
                    <a16:creationId xmlns:a16="http://schemas.microsoft.com/office/drawing/2014/main" id="{E9DDBD98-6553-4347-B0F6-6C961A02E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428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1" name="Line 4063">
                <a:extLst>
                  <a:ext uri="{FF2B5EF4-FFF2-40B4-BE49-F238E27FC236}">
                    <a16:creationId xmlns:a16="http://schemas.microsoft.com/office/drawing/2014/main" id="{09685CF9-A242-F643-B53A-4E9945418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243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2" name="Freeform 4064">
                <a:extLst>
                  <a:ext uri="{FF2B5EF4-FFF2-40B4-BE49-F238E27FC236}">
                    <a16:creationId xmlns:a16="http://schemas.microsoft.com/office/drawing/2014/main" id="{76628F57-8AE0-6749-BF3F-94002E0CC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433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3" name="Line 4065">
                <a:extLst>
                  <a:ext uri="{FF2B5EF4-FFF2-40B4-BE49-F238E27FC236}">
                    <a16:creationId xmlns:a16="http://schemas.microsoft.com/office/drawing/2014/main" id="{F20B402D-8789-6248-9ADD-9E8AF2161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243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4" name="Freeform 4066">
                <a:extLst>
                  <a:ext uri="{FF2B5EF4-FFF2-40B4-BE49-F238E27FC236}">
                    <a16:creationId xmlns:a16="http://schemas.microsoft.com/office/drawing/2014/main" id="{AA3CEA41-F276-3C42-88E2-808C9519E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43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5" name="Line 4067">
                <a:extLst>
                  <a:ext uri="{FF2B5EF4-FFF2-40B4-BE49-F238E27FC236}">
                    <a16:creationId xmlns:a16="http://schemas.microsoft.com/office/drawing/2014/main" id="{D1B5BF37-FC23-BD46-8644-E16242B2F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3" y="2439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6" name="Line 4068">
                <a:extLst>
                  <a:ext uri="{FF2B5EF4-FFF2-40B4-BE49-F238E27FC236}">
                    <a16:creationId xmlns:a16="http://schemas.microsoft.com/office/drawing/2014/main" id="{B0B5F642-E937-7142-8F96-90DE9C3D8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3" y="2444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7" name="Line 4069">
                <a:extLst>
                  <a:ext uri="{FF2B5EF4-FFF2-40B4-BE49-F238E27FC236}">
                    <a16:creationId xmlns:a16="http://schemas.microsoft.com/office/drawing/2014/main" id="{33F15B61-DDA2-8C4D-959D-FACE590E7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3" y="245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8" name="Freeform 4070">
                <a:extLst>
                  <a:ext uri="{FF2B5EF4-FFF2-40B4-BE49-F238E27FC236}">
                    <a16:creationId xmlns:a16="http://schemas.microsoft.com/office/drawing/2014/main" id="{DEFB91B7-F962-4944-8AAF-51CC719CF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2450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29" name="Line 4071">
                <a:extLst>
                  <a:ext uri="{FF2B5EF4-FFF2-40B4-BE49-F238E27FC236}">
                    <a16:creationId xmlns:a16="http://schemas.microsoft.com/office/drawing/2014/main" id="{B763F4B1-53DF-FB4D-919C-556528E87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245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0" name="Line 4072">
                <a:extLst>
                  <a:ext uri="{FF2B5EF4-FFF2-40B4-BE49-F238E27FC236}">
                    <a16:creationId xmlns:a16="http://schemas.microsoft.com/office/drawing/2014/main" id="{F779B0C2-0F70-F94F-A41B-89FB62228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2455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1" name="Line 4073">
                <a:extLst>
                  <a:ext uri="{FF2B5EF4-FFF2-40B4-BE49-F238E27FC236}">
                    <a16:creationId xmlns:a16="http://schemas.microsoft.com/office/drawing/2014/main" id="{11BEF79D-DD1F-C645-BB9E-2C0E10B2D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246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2" name="Line 4074">
                <a:extLst>
                  <a:ext uri="{FF2B5EF4-FFF2-40B4-BE49-F238E27FC236}">
                    <a16:creationId xmlns:a16="http://schemas.microsoft.com/office/drawing/2014/main" id="{E0BD6A3E-AD45-C24E-A0CC-EADCB65CB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246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3" name="Freeform 4075">
                <a:extLst>
                  <a:ext uri="{FF2B5EF4-FFF2-40B4-BE49-F238E27FC236}">
                    <a16:creationId xmlns:a16="http://schemas.microsoft.com/office/drawing/2014/main" id="{148F7B13-191D-2C46-99B4-7A1758C5E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47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4" name="Line 4076">
                <a:extLst>
                  <a:ext uri="{FF2B5EF4-FFF2-40B4-BE49-F238E27FC236}">
                    <a16:creationId xmlns:a16="http://schemas.microsoft.com/office/drawing/2014/main" id="{91409557-C34F-CE4E-9BBF-87F7663C7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8" y="247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5" name="Line 4077">
                <a:extLst>
                  <a:ext uri="{FF2B5EF4-FFF2-40B4-BE49-F238E27FC236}">
                    <a16:creationId xmlns:a16="http://schemas.microsoft.com/office/drawing/2014/main" id="{54A48303-9140-D34B-B885-D799F6C8D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8" y="2477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6" name="Line 4078">
                <a:extLst>
                  <a:ext uri="{FF2B5EF4-FFF2-40B4-BE49-F238E27FC236}">
                    <a16:creationId xmlns:a16="http://schemas.microsoft.com/office/drawing/2014/main" id="{A40690CC-B1C3-8346-8FD8-966EC4745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8" y="248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7" name="Freeform 4079">
                <a:extLst>
                  <a:ext uri="{FF2B5EF4-FFF2-40B4-BE49-F238E27FC236}">
                    <a16:creationId xmlns:a16="http://schemas.microsoft.com/office/drawing/2014/main" id="{D3AD9AAA-C8DE-B04C-AEEB-F3B8461CF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" y="2488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8" name="Line 4080">
                <a:extLst>
                  <a:ext uri="{FF2B5EF4-FFF2-40B4-BE49-F238E27FC236}">
                    <a16:creationId xmlns:a16="http://schemas.microsoft.com/office/drawing/2014/main" id="{F1D52C25-F7E1-FA4C-B08C-FE0710DC6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2493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39" name="Freeform 4081">
                <a:extLst>
                  <a:ext uri="{FF2B5EF4-FFF2-40B4-BE49-F238E27FC236}">
                    <a16:creationId xmlns:a16="http://schemas.microsoft.com/office/drawing/2014/main" id="{3A93B6C7-3DF7-1248-9EEF-389563BED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" y="2493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0" name="Line 4082">
                <a:extLst>
                  <a:ext uri="{FF2B5EF4-FFF2-40B4-BE49-F238E27FC236}">
                    <a16:creationId xmlns:a16="http://schemas.microsoft.com/office/drawing/2014/main" id="{0948D6B0-0F29-074C-A7E2-8F019D914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250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1" name="Line 4083">
                <a:extLst>
                  <a:ext uri="{FF2B5EF4-FFF2-40B4-BE49-F238E27FC236}">
                    <a16:creationId xmlns:a16="http://schemas.microsoft.com/office/drawing/2014/main" id="{FAD5A7A4-1C2D-E144-B3EE-6FFCAD4D8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2504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2" name="Freeform 4084">
                <a:extLst>
                  <a:ext uri="{FF2B5EF4-FFF2-40B4-BE49-F238E27FC236}">
                    <a16:creationId xmlns:a16="http://schemas.microsoft.com/office/drawing/2014/main" id="{57467966-F0FD-014A-B3C4-364E62C0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" y="2510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3" name="Line 4085">
                <a:extLst>
                  <a:ext uri="{FF2B5EF4-FFF2-40B4-BE49-F238E27FC236}">
                    <a16:creationId xmlns:a16="http://schemas.microsoft.com/office/drawing/2014/main" id="{41B9D778-1CDE-824C-B4F4-F071F927E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2515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4" name="Line 4086">
                <a:extLst>
                  <a:ext uri="{FF2B5EF4-FFF2-40B4-BE49-F238E27FC236}">
                    <a16:creationId xmlns:a16="http://schemas.microsoft.com/office/drawing/2014/main" id="{34C685FB-B4FE-0843-A054-92295F530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252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5" name="Line 4087">
                <a:extLst>
                  <a:ext uri="{FF2B5EF4-FFF2-40B4-BE49-F238E27FC236}">
                    <a16:creationId xmlns:a16="http://schemas.microsoft.com/office/drawing/2014/main" id="{00FC6806-F61B-BA40-97DE-857C86962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252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6" name="Freeform 4088">
                <a:extLst>
                  <a:ext uri="{FF2B5EF4-FFF2-40B4-BE49-F238E27FC236}">
                    <a16:creationId xmlns:a16="http://schemas.microsoft.com/office/drawing/2014/main" id="{82342FB8-C215-EF44-8508-7EF7927BC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2526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7" name="Line 4089">
                <a:extLst>
                  <a:ext uri="{FF2B5EF4-FFF2-40B4-BE49-F238E27FC236}">
                    <a16:creationId xmlns:a16="http://schemas.microsoft.com/office/drawing/2014/main" id="{5D2EB4AC-1297-8040-8BFE-908555EC9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0" y="2532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8" name="Line 4090">
                <a:extLst>
                  <a:ext uri="{FF2B5EF4-FFF2-40B4-BE49-F238E27FC236}">
                    <a16:creationId xmlns:a16="http://schemas.microsoft.com/office/drawing/2014/main" id="{7C09A9FC-67D8-544C-9610-85A2E129B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0" y="253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49" name="Line 4091">
                <a:extLst>
                  <a:ext uri="{FF2B5EF4-FFF2-40B4-BE49-F238E27FC236}">
                    <a16:creationId xmlns:a16="http://schemas.microsoft.com/office/drawing/2014/main" id="{F363D880-B601-BB44-8AD0-F6B12B9EC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0" y="253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0" name="Line 4092">
                <a:extLst>
                  <a:ext uri="{FF2B5EF4-FFF2-40B4-BE49-F238E27FC236}">
                    <a16:creationId xmlns:a16="http://schemas.microsoft.com/office/drawing/2014/main" id="{98F117B0-7F27-0C4F-B17C-B9B2FB693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0" y="2537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1" name="Freeform 4093">
                <a:extLst>
                  <a:ext uri="{FF2B5EF4-FFF2-40B4-BE49-F238E27FC236}">
                    <a16:creationId xmlns:a16="http://schemas.microsoft.com/office/drawing/2014/main" id="{ED6AEBA9-A882-C34A-8028-5CA1489DD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254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5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5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2" name="Line 4094">
                <a:extLst>
                  <a:ext uri="{FF2B5EF4-FFF2-40B4-BE49-F238E27FC236}">
                    <a16:creationId xmlns:a16="http://schemas.microsoft.com/office/drawing/2014/main" id="{E999DEE0-CC35-2B47-B914-F73FE8DA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2548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3" name="Freeform 4095">
                <a:extLst>
                  <a:ext uri="{FF2B5EF4-FFF2-40B4-BE49-F238E27FC236}">
                    <a16:creationId xmlns:a16="http://schemas.microsoft.com/office/drawing/2014/main" id="{2AC21A58-8BDD-AA4D-B7C5-D581BC16D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2548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4" name="Line 4096">
                <a:extLst>
                  <a:ext uri="{FF2B5EF4-FFF2-40B4-BE49-F238E27FC236}">
                    <a16:creationId xmlns:a16="http://schemas.microsoft.com/office/drawing/2014/main" id="{FA4B57A4-3E7C-3546-A5FF-EA9D3ED34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255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5" name="Freeform 4097">
                <a:extLst>
                  <a:ext uri="{FF2B5EF4-FFF2-40B4-BE49-F238E27FC236}">
                    <a16:creationId xmlns:a16="http://schemas.microsoft.com/office/drawing/2014/main" id="{A41100FA-F13F-1347-8B19-1E279175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255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6" name="Line 4098">
                <a:extLst>
                  <a:ext uri="{FF2B5EF4-FFF2-40B4-BE49-F238E27FC236}">
                    <a16:creationId xmlns:a16="http://schemas.microsoft.com/office/drawing/2014/main" id="{92E067B0-96F4-E842-85A8-3DF4A4691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4" y="255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7" name="Line 4099">
                <a:extLst>
                  <a:ext uri="{FF2B5EF4-FFF2-40B4-BE49-F238E27FC236}">
                    <a16:creationId xmlns:a16="http://schemas.microsoft.com/office/drawing/2014/main" id="{680FCEC4-A6A2-9942-84F4-ABC987189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4" y="2554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8" name="Freeform 4100">
                <a:extLst>
                  <a:ext uri="{FF2B5EF4-FFF2-40B4-BE49-F238E27FC236}">
                    <a16:creationId xmlns:a16="http://schemas.microsoft.com/office/drawing/2014/main" id="{30C80CF4-6544-FF45-BDB8-61D64DB0C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255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59" name="Freeform 4101">
                <a:extLst>
                  <a:ext uri="{FF2B5EF4-FFF2-40B4-BE49-F238E27FC236}">
                    <a16:creationId xmlns:a16="http://schemas.microsoft.com/office/drawing/2014/main" id="{C4B52C8C-68B7-C643-99E0-73C07C2F3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255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0" name="Line 4102">
                <a:extLst>
                  <a:ext uri="{FF2B5EF4-FFF2-40B4-BE49-F238E27FC236}">
                    <a16:creationId xmlns:a16="http://schemas.microsoft.com/office/drawing/2014/main" id="{8EF3AC19-C92A-8C47-9140-CD4E57103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255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1" name="Line 4103">
                <a:extLst>
                  <a:ext uri="{FF2B5EF4-FFF2-40B4-BE49-F238E27FC236}">
                    <a16:creationId xmlns:a16="http://schemas.microsoft.com/office/drawing/2014/main" id="{64798DB6-AA92-524D-A744-A6DDF8AE7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255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2" name="Line 4104">
                <a:extLst>
                  <a:ext uri="{FF2B5EF4-FFF2-40B4-BE49-F238E27FC236}">
                    <a16:creationId xmlns:a16="http://schemas.microsoft.com/office/drawing/2014/main" id="{0A0F10A9-7C4B-D242-9E54-1303613E9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255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3" name="Line 4105">
                <a:extLst>
                  <a:ext uri="{FF2B5EF4-FFF2-40B4-BE49-F238E27FC236}">
                    <a16:creationId xmlns:a16="http://schemas.microsoft.com/office/drawing/2014/main" id="{4B823D7A-414F-4140-A29B-CC87116E2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255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4" name="Freeform 4106">
                <a:extLst>
                  <a:ext uri="{FF2B5EF4-FFF2-40B4-BE49-F238E27FC236}">
                    <a16:creationId xmlns:a16="http://schemas.microsoft.com/office/drawing/2014/main" id="{7C6D74E2-07B9-EF4B-BCBB-992929FE7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" y="255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5" name="Line 4107">
                <a:extLst>
                  <a:ext uri="{FF2B5EF4-FFF2-40B4-BE49-F238E27FC236}">
                    <a16:creationId xmlns:a16="http://schemas.microsoft.com/office/drawing/2014/main" id="{56A10FA5-324E-0446-A693-9E1A7E432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" y="255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6" name="Freeform 4108">
                <a:extLst>
                  <a:ext uri="{FF2B5EF4-FFF2-40B4-BE49-F238E27FC236}">
                    <a16:creationId xmlns:a16="http://schemas.microsoft.com/office/drawing/2014/main" id="{F17121AE-14E3-4C4E-8C40-4EF17CDCB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2559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7" name="Line 4109">
                <a:extLst>
                  <a:ext uri="{FF2B5EF4-FFF2-40B4-BE49-F238E27FC236}">
                    <a16:creationId xmlns:a16="http://schemas.microsoft.com/office/drawing/2014/main" id="{CB61A995-3A95-7943-9176-ED7FC6AF6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" y="256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8" name="Freeform 4110">
                <a:extLst>
                  <a:ext uri="{FF2B5EF4-FFF2-40B4-BE49-F238E27FC236}">
                    <a16:creationId xmlns:a16="http://schemas.microsoft.com/office/drawing/2014/main" id="{63BB4C83-3026-7A46-94B7-821D867EF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256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69" name="Line 4111">
                <a:extLst>
                  <a:ext uri="{FF2B5EF4-FFF2-40B4-BE49-F238E27FC236}">
                    <a16:creationId xmlns:a16="http://schemas.microsoft.com/office/drawing/2014/main" id="{D1239A96-A155-8A4F-89F0-5BA873EC5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6" y="256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0" name="Line 4112">
                <a:extLst>
                  <a:ext uri="{FF2B5EF4-FFF2-40B4-BE49-F238E27FC236}">
                    <a16:creationId xmlns:a16="http://schemas.microsoft.com/office/drawing/2014/main" id="{ED4FEEF8-4BAD-6C4B-ADFD-4DD30BCD7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6" y="256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1" name="Line 4113">
                <a:extLst>
                  <a:ext uri="{FF2B5EF4-FFF2-40B4-BE49-F238E27FC236}">
                    <a16:creationId xmlns:a16="http://schemas.microsoft.com/office/drawing/2014/main" id="{9E75C219-C591-5F48-9237-A2E56AB4F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6" y="256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2" name="Freeform 4114">
                <a:extLst>
                  <a:ext uri="{FF2B5EF4-FFF2-40B4-BE49-F238E27FC236}">
                    <a16:creationId xmlns:a16="http://schemas.microsoft.com/office/drawing/2014/main" id="{F01322DA-2912-D649-9A4C-B83DC110B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256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3" name="Freeform 4115">
                <a:extLst>
                  <a:ext uri="{FF2B5EF4-FFF2-40B4-BE49-F238E27FC236}">
                    <a16:creationId xmlns:a16="http://schemas.microsoft.com/office/drawing/2014/main" id="{00933176-3D44-7F4E-8E3D-F8232C654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25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4" name="Line 4116">
                <a:extLst>
                  <a:ext uri="{FF2B5EF4-FFF2-40B4-BE49-F238E27FC236}">
                    <a16:creationId xmlns:a16="http://schemas.microsoft.com/office/drawing/2014/main" id="{C180F8A2-D661-D247-84A2-BD7F2D4BE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4" y="257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5" name="Line 4117">
                <a:extLst>
                  <a:ext uri="{FF2B5EF4-FFF2-40B4-BE49-F238E27FC236}">
                    <a16:creationId xmlns:a16="http://schemas.microsoft.com/office/drawing/2014/main" id="{D92D7C5F-E635-9E4B-8005-2C4138BDF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4" y="2570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6" name="Freeform 4118">
                <a:extLst>
                  <a:ext uri="{FF2B5EF4-FFF2-40B4-BE49-F238E27FC236}">
                    <a16:creationId xmlns:a16="http://schemas.microsoft.com/office/drawing/2014/main" id="{F97785E0-0C64-8D44-A433-3EC6B94E0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2570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7" name="Freeform 4119">
                <a:extLst>
                  <a:ext uri="{FF2B5EF4-FFF2-40B4-BE49-F238E27FC236}">
                    <a16:creationId xmlns:a16="http://schemas.microsoft.com/office/drawing/2014/main" id="{4343E6EB-D5A7-044F-9907-1724021C9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257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8" name="Line 4120">
                <a:extLst>
                  <a:ext uri="{FF2B5EF4-FFF2-40B4-BE49-F238E27FC236}">
                    <a16:creationId xmlns:a16="http://schemas.microsoft.com/office/drawing/2014/main" id="{E596D9B4-34DE-4F47-A9DC-F146554F6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79" name="Line 4121">
                <a:extLst>
                  <a:ext uri="{FF2B5EF4-FFF2-40B4-BE49-F238E27FC236}">
                    <a16:creationId xmlns:a16="http://schemas.microsoft.com/office/drawing/2014/main" id="{F0945215-24C7-0A40-967A-3EF2D5623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0" name="Line 4122">
                <a:extLst>
                  <a:ext uri="{FF2B5EF4-FFF2-40B4-BE49-F238E27FC236}">
                    <a16:creationId xmlns:a16="http://schemas.microsoft.com/office/drawing/2014/main" id="{DC2112FB-0EC7-D64C-8778-C7E8DD679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1" name="Freeform 4123">
                <a:extLst>
                  <a:ext uri="{FF2B5EF4-FFF2-40B4-BE49-F238E27FC236}">
                    <a16:creationId xmlns:a16="http://schemas.microsoft.com/office/drawing/2014/main" id="{7F2F6379-39F5-654F-BAAB-07AE55EEE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257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2" name="Freeform 4124">
                <a:extLst>
                  <a:ext uri="{FF2B5EF4-FFF2-40B4-BE49-F238E27FC236}">
                    <a16:creationId xmlns:a16="http://schemas.microsoft.com/office/drawing/2014/main" id="{3F3BA98C-3540-974F-BDAE-459437B42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258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3" name="Line 4125">
                <a:extLst>
                  <a:ext uri="{FF2B5EF4-FFF2-40B4-BE49-F238E27FC236}">
                    <a16:creationId xmlns:a16="http://schemas.microsoft.com/office/drawing/2014/main" id="{577F08CB-6858-EF49-B781-D124481D1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4" name="Line 4126">
                <a:extLst>
                  <a:ext uri="{FF2B5EF4-FFF2-40B4-BE49-F238E27FC236}">
                    <a16:creationId xmlns:a16="http://schemas.microsoft.com/office/drawing/2014/main" id="{5CA30F2B-4FF8-A340-8098-C7FAE2A08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5" name="Line 4127">
                <a:extLst>
                  <a:ext uri="{FF2B5EF4-FFF2-40B4-BE49-F238E27FC236}">
                    <a16:creationId xmlns:a16="http://schemas.microsoft.com/office/drawing/2014/main" id="{ECF4F20C-E996-1C44-A628-C936A047C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6" name="Freeform 4128">
                <a:extLst>
                  <a:ext uri="{FF2B5EF4-FFF2-40B4-BE49-F238E27FC236}">
                    <a16:creationId xmlns:a16="http://schemas.microsoft.com/office/drawing/2014/main" id="{1426BC46-7B38-9A45-BCEE-F92480FDE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258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7" name="Line 4129">
                <a:extLst>
                  <a:ext uri="{FF2B5EF4-FFF2-40B4-BE49-F238E27FC236}">
                    <a16:creationId xmlns:a16="http://schemas.microsoft.com/office/drawing/2014/main" id="{0D4BA496-7491-0641-A717-5D3B31909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6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8" name="Line 4130">
                <a:extLst>
                  <a:ext uri="{FF2B5EF4-FFF2-40B4-BE49-F238E27FC236}">
                    <a16:creationId xmlns:a16="http://schemas.microsoft.com/office/drawing/2014/main" id="{539D442C-4EF7-424F-8CA1-41600C68C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6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89" name="Line 4131">
                <a:extLst>
                  <a:ext uri="{FF2B5EF4-FFF2-40B4-BE49-F238E27FC236}">
                    <a16:creationId xmlns:a16="http://schemas.microsoft.com/office/drawing/2014/main" id="{EA14BFF1-AA31-3E4E-98A4-236B50F29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6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0" name="Freeform 4132">
                <a:extLst>
                  <a:ext uri="{FF2B5EF4-FFF2-40B4-BE49-F238E27FC236}">
                    <a16:creationId xmlns:a16="http://schemas.microsoft.com/office/drawing/2014/main" id="{5CA6DFAB-6F6A-5D44-B6CB-6BE4E09D3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258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1" name="Freeform 4133">
                <a:extLst>
                  <a:ext uri="{FF2B5EF4-FFF2-40B4-BE49-F238E27FC236}">
                    <a16:creationId xmlns:a16="http://schemas.microsoft.com/office/drawing/2014/main" id="{8FF88186-E7AB-1140-A092-1560D425D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2" name="Line 4134">
                <a:extLst>
                  <a:ext uri="{FF2B5EF4-FFF2-40B4-BE49-F238E27FC236}">
                    <a16:creationId xmlns:a16="http://schemas.microsoft.com/office/drawing/2014/main" id="{1D320F0E-C49A-3442-8643-8655BE63A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3" name="Line 4135">
                <a:extLst>
                  <a:ext uri="{FF2B5EF4-FFF2-40B4-BE49-F238E27FC236}">
                    <a16:creationId xmlns:a16="http://schemas.microsoft.com/office/drawing/2014/main" id="{9BB04C02-3575-544F-9A9A-887A3917D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4" name="Line 4136">
                <a:extLst>
                  <a:ext uri="{FF2B5EF4-FFF2-40B4-BE49-F238E27FC236}">
                    <a16:creationId xmlns:a16="http://schemas.microsoft.com/office/drawing/2014/main" id="{DA8A8933-F99D-B34B-813D-A6EA724C1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5" name="Freeform 4137">
                <a:extLst>
                  <a:ext uri="{FF2B5EF4-FFF2-40B4-BE49-F238E27FC236}">
                    <a16:creationId xmlns:a16="http://schemas.microsoft.com/office/drawing/2014/main" id="{2B6B580F-8DED-F64B-BE05-150D2D4D0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258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6" name="Line 4138">
                <a:extLst>
                  <a:ext uri="{FF2B5EF4-FFF2-40B4-BE49-F238E27FC236}">
                    <a16:creationId xmlns:a16="http://schemas.microsoft.com/office/drawing/2014/main" id="{76BEBF91-206D-C849-96B1-F84DB4D33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1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7" name="Line 4139">
                <a:extLst>
                  <a:ext uri="{FF2B5EF4-FFF2-40B4-BE49-F238E27FC236}">
                    <a16:creationId xmlns:a16="http://schemas.microsoft.com/office/drawing/2014/main" id="{6C4C2460-F6C7-1046-B5A6-2CB8F867A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1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8" name="Line 4140">
                <a:extLst>
                  <a:ext uri="{FF2B5EF4-FFF2-40B4-BE49-F238E27FC236}">
                    <a16:creationId xmlns:a16="http://schemas.microsoft.com/office/drawing/2014/main" id="{89590B0F-9819-7549-85F4-BB5088304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1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99" name="Line 4141">
                <a:extLst>
                  <a:ext uri="{FF2B5EF4-FFF2-40B4-BE49-F238E27FC236}">
                    <a16:creationId xmlns:a16="http://schemas.microsoft.com/office/drawing/2014/main" id="{F4C0F152-193C-2A42-B19D-67307CFE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1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0" name="Freeform 4142">
                <a:extLst>
                  <a:ext uri="{FF2B5EF4-FFF2-40B4-BE49-F238E27FC236}">
                    <a16:creationId xmlns:a16="http://schemas.microsoft.com/office/drawing/2014/main" id="{4659955A-BDD4-8D47-AA91-E2DEC31FF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1" name="Freeform 4143">
                <a:extLst>
                  <a:ext uri="{FF2B5EF4-FFF2-40B4-BE49-F238E27FC236}">
                    <a16:creationId xmlns:a16="http://schemas.microsoft.com/office/drawing/2014/main" id="{D137B221-940F-5F48-BC97-5FA52169D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258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2" name="Line 4144">
                <a:extLst>
                  <a:ext uri="{FF2B5EF4-FFF2-40B4-BE49-F238E27FC236}">
                    <a16:creationId xmlns:a16="http://schemas.microsoft.com/office/drawing/2014/main" id="{43A8D5A5-6934-6D4E-9CC8-00DC3561F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3" name="Line 4145">
                <a:extLst>
                  <a:ext uri="{FF2B5EF4-FFF2-40B4-BE49-F238E27FC236}">
                    <a16:creationId xmlns:a16="http://schemas.microsoft.com/office/drawing/2014/main" id="{DAE68FD9-308A-304C-AB88-A8BB79DE8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4" name="Freeform 4146">
                <a:extLst>
                  <a:ext uri="{FF2B5EF4-FFF2-40B4-BE49-F238E27FC236}">
                    <a16:creationId xmlns:a16="http://schemas.microsoft.com/office/drawing/2014/main" id="{9DC2076C-8281-E441-8C25-7FBF54862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5" name="Line 4147">
                <a:extLst>
                  <a:ext uri="{FF2B5EF4-FFF2-40B4-BE49-F238E27FC236}">
                    <a16:creationId xmlns:a16="http://schemas.microsoft.com/office/drawing/2014/main" id="{5B79B06E-8FF4-AF4E-BF78-8588444DC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5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6" name="Line 4148">
                <a:extLst>
                  <a:ext uri="{FF2B5EF4-FFF2-40B4-BE49-F238E27FC236}">
                    <a16:creationId xmlns:a16="http://schemas.microsoft.com/office/drawing/2014/main" id="{5FF3B108-5E2F-1F49-AD71-E7CF20D51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5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7" name="Line 4149">
                <a:extLst>
                  <a:ext uri="{FF2B5EF4-FFF2-40B4-BE49-F238E27FC236}">
                    <a16:creationId xmlns:a16="http://schemas.microsoft.com/office/drawing/2014/main" id="{BCCDFFD4-3F31-7241-A638-C8CDBDC90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5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8" name="Freeform 4150">
                <a:extLst>
                  <a:ext uri="{FF2B5EF4-FFF2-40B4-BE49-F238E27FC236}">
                    <a16:creationId xmlns:a16="http://schemas.microsoft.com/office/drawing/2014/main" id="{77FD776E-C72D-5F40-9A61-0C234FF5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25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09" name="Freeform 4151">
                <a:extLst>
                  <a:ext uri="{FF2B5EF4-FFF2-40B4-BE49-F238E27FC236}">
                    <a16:creationId xmlns:a16="http://schemas.microsoft.com/office/drawing/2014/main" id="{C3AD6B11-9558-C44E-AA13-91D1E8BBB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25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0" name="Freeform 4152">
                <a:extLst>
                  <a:ext uri="{FF2B5EF4-FFF2-40B4-BE49-F238E27FC236}">
                    <a16:creationId xmlns:a16="http://schemas.microsoft.com/office/drawing/2014/main" id="{9578F01A-F7E0-6248-AA4D-27603B91C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" y="259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1" name="Line 4153">
                <a:extLst>
                  <a:ext uri="{FF2B5EF4-FFF2-40B4-BE49-F238E27FC236}">
                    <a16:creationId xmlns:a16="http://schemas.microsoft.com/office/drawing/2014/main" id="{7E31E68D-B170-294D-AB8A-7A93B6B0A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2" name="Line 4154">
                <a:extLst>
                  <a:ext uri="{FF2B5EF4-FFF2-40B4-BE49-F238E27FC236}">
                    <a16:creationId xmlns:a16="http://schemas.microsoft.com/office/drawing/2014/main" id="{E4A795A7-269A-AA48-B2A9-5623C5731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3" name="Freeform 4155">
                <a:extLst>
                  <a:ext uri="{FF2B5EF4-FFF2-40B4-BE49-F238E27FC236}">
                    <a16:creationId xmlns:a16="http://schemas.microsoft.com/office/drawing/2014/main" id="{FA4330DB-9EFD-6C4B-8F16-801264E0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4" name="Line 4156">
                <a:extLst>
                  <a:ext uri="{FF2B5EF4-FFF2-40B4-BE49-F238E27FC236}">
                    <a16:creationId xmlns:a16="http://schemas.microsoft.com/office/drawing/2014/main" id="{0079981D-D60C-2342-BFEB-CF9F806D1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5" name="Line 4157">
                <a:extLst>
                  <a:ext uri="{FF2B5EF4-FFF2-40B4-BE49-F238E27FC236}">
                    <a16:creationId xmlns:a16="http://schemas.microsoft.com/office/drawing/2014/main" id="{8BC2AAF5-3A61-144A-A5A8-648BF781B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6" name="Line 4158">
                <a:extLst>
                  <a:ext uri="{FF2B5EF4-FFF2-40B4-BE49-F238E27FC236}">
                    <a16:creationId xmlns:a16="http://schemas.microsoft.com/office/drawing/2014/main" id="{E2EAC58B-85C8-654B-A9D8-2E941C26A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7" name="Line 4159">
                <a:extLst>
                  <a:ext uri="{FF2B5EF4-FFF2-40B4-BE49-F238E27FC236}">
                    <a16:creationId xmlns:a16="http://schemas.microsoft.com/office/drawing/2014/main" id="{F4CF7DBC-9674-D242-957B-88F64F479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8" name="Freeform 4160">
                <a:extLst>
                  <a:ext uri="{FF2B5EF4-FFF2-40B4-BE49-F238E27FC236}">
                    <a16:creationId xmlns:a16="http://schemas.microsoft.com/office/drawing/2014/main" id="{77985858-8D60-D34C-884A-DA415FCD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19" name="Freeform 4161">
                <a:extLst>
                  <a:ext uri="{FF2B5EF4-FFF2-40B4-BE49-F238E27FC236}">
                    <a16:creationId xmlns:a16="http://schemas.microsoft.com/office/drawing/2014/main" id="{7C5E930B-AB19-574A-B98A-CE2428B87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258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0" name="Line 4162">
                <a:extLst>
                  <a:ext uri="{FF2B5EF4-FFF2-40B4-BE49-F238E27FC236}">
                    <a16:creationId xmlns:a16="http://schemas.microsoft.com/office/drawing/2014/main" id="{4ED3BDDB-6B35-5A49-BA6E-763A0CAF0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1" name="Line 4163">
                <a:extLst>
                  <a:ext uri="{FF2B5EF4-FFF2-40B4-BE49-F238E27FC236}">
                    <a16:creationId xmlns:a16="http://schemas.microsoft.com/office/drawing/2014/main" id="{C6E89083-7D22-5B4A-B2D4-92F0D8942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2" name="Freeform 4164">
                <a:extLst>
                  <a:ext uri="{FF2B5EF4-FFF2-40B4-BE49-F238E27FC236}">
                    <a16:creationId xmlns:a16="http://schemas.microsoft.com/office/drawing/2014/main" id="{1E689F37-0CFF-D94C-AB81-37B45E20A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2581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3" name="Line 4165">
                <a:extLst>
                  <a:ext uri="{FF2B5EF4-FFF2-40B4-BE49-F238E27FC236}">
                    <a16:creationId xmlns:a16="http://schemas.microsoft.com/office/drawing/2014/main" id="{67A1D092-2C30-BC45-B8CE-DE7D184F6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4" name="Line 4166">
                <a:extLst>
                  <a:ext uri="{FF2B5EF4-FFF2-40B4-BE49-F238E27FC236}">
                    <a16:creationId xmlns:a16="http://schemas.microsoft.com/office/drawing/2014/main" id="{FE4CF2A6-9826-914D-860B-E9AA52EAF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5" name="Freeform 4167">
                <a:extLst>
                  <a:ext uri="{FF2B5EF4-FFF2-40B4-BE49-F238E27FC236}">
                    <a16:creationId xmlns:a16="http://schemas.microsoft.com/office/drawing/2014/main" id="{D7AC0202-CE7C-F943-8FF3-C86BED44D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57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6" name="Line 4168">
                <a:extLst>
                  <a:ext uri="{FF2B5EF4-FFF2-40B4-BE49-F238E27FC236}">
                    <a16:creationId xmlns:a16="http://schemas.microsoft.com/office/drawing/2014/main" id="{08E00006-D163-F84A-BB1E-181F9EC55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7" name="Freeform 4169">
                <a:extLst>
                  <a:ext uri="{FF2B5EF4-FFF2-40B4-BE49-F238E27FC236}">
                    <a16:creationId xmlns:a16="http://schemas.microsoft.com/office/drawing/2014/main" id="{B6F43727-0E7F-2F47-AF18-DCCC72362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57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8" name="Line 4170">
                <a:extLst>
                  <a:ext uri="{FF2B5EF4-FFF2-40B4-BE49-F238E27FC236}">
                    <a16:creationId xmlns:a16="http://schemas.microsoft.com/office/drawing/2014/main" id="{18A48EB9-65DE-B04D-875A-6F14E7196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29" name="Line 4171">
                <a:extLst>
                  <a:ext uri="{FF2B5EF4-FFF2-40B4-BE49-F238E27FC236}">
                    <a16:creationId xmlns:a16="http://schemas.microsoft.com/office/drawing/2014/main" id="{95C5D71C-F396-AC4C-8EBE-9D7DE7835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0" name="Line 4172">
                <a:extLst>
                  <a:ext uri="{FF2B5EF4-FFF2-40B4-BE49-F238E27FC236}">
                    <a16:creationId xmlns:a16="http://schemas.microsoft.com/office/drawing/2014/main" id="{38B4AA04-F6F0-BF48-AC51-B6ED26AF2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1" name="Freeform 4173">
                <a:extLst>
                  <a:ext uri="{FF2B5EF4-FFF2-40B4-BE49-F238E27FC236}">
                    <a16:creationId xmlns:a16="http://schemas.microsoft.com/office/drawing/2014/main" id="{1FAF69E3-EA87-314B-AC99-25858B960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57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2" name="Line 4174">
                <a:extLst>
                  <a:ext uri="{FF2B5EF4-FFF2-40B4-BE49-F238E27FC236}">
                    <a16:creationId xmlns:a16="http://schemas.microsoft.com/office/drawing/2014/main" id="{D185D3AE-F8EB-1240-8E58-89DC5CC05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9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3" name="Line 4175">
                <a:extLst>
                  <a:ext uri="{FF2B5EF4-FFF2-40B4-BE49-F238E27FC236}">
                    <a16:creationId xmlns:a16="http://schemas.microsoft.com/office/drawing/2014/main" id="{86CA515C-8305-F044-A96C-111291FC9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9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4" name="Line 4176">
                <a:extLst>
                  <a:ext uri="{FF2B5EF4-FFF2-40B4-BE49-F238E27FC236}">
                    <a16:creationId xmlns:a16="http://schemas.microsoft.com/office/drawing/2014/main" id="{56B69252-8144-3744-B3F3-BAF60E838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9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5" name="Line 4177">
                <a:extLst>
                  <a:ext uri="{FF2B5EF4-FFF2-40B4-BE49-F238E27FC236}">
                    <a16:creationId xmlns:a16="http://schemas.microsoft.com/office/drawing/2014/main" id="{14FAA95E-B44A-D64F-B7D9-D3CE03DD5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9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6" name="Freeform 4178">
                <a:extLst>
                  <a:ext uri="{FF2B5EF4-FFF2-40B4-BE49-F238E27FC236}">
                    <a16:creationId xmlns:a16="http://schemas.microsoft.com/office/drawing/2014/main" id="{DEA0B5F7-F0EC-5B4C-8BF2-DFBA84C8F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" y="257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7" name="Line 4179">
                <a:extLst>
                  <a:ext uri="{FF2B5EF4-FFF2-40B4-BE49-F238E27FC236}">
                    <a16:creationId xmlns:a16="http://schemas.microsoft.com/office/drawing/2014/main" id="{5A0A1B2B-C313-E34F-AEC6-2FEB980B0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57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8" name="Freeform 4180">
                <a:extLst>
                  <a:ext uri="{FF2B5EF4-FFF2-40B4-BE49-F238E27FC236}">
                    <a16:creationId xmlns:a16="http://schemas.microsoft.com/office/drawing/2014/main" id="{93D966B3-6DFD-BD4A-BC64-65F193872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576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39" name="Line 4181">
                <a:extLst>
                  <a:ext uri="{FF2B5EF4-FFF2-40B4-BE49-F238E27FC236}">
                    <a16:creationId xmlns:a16="http://schemas.microsoft.com/office/drawing/2014/main" id="{57F4FCF8-84CB-F54D-A4EE-D0D30D74A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0" name="Freeform 4182">
                <a:extLst>
                  <a:ext uri="{FF2B5EF4-FFF2-40B4-BE49-F238E27FC236}">
                    <a16:creationId xmlns:a16="http://schemas.microsoft.com/office/drawing/2014/main" id="{EF3F35FF-6AEA-E04C-AC61-576191E4B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58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1" name="Line 4183">
                <a:extLst>
                  <a:ext uri="{FF2B5EF4-FFF2-40B4-BE49-F238E27FC236}">
                    <a16:creationId xmlns:a16="http://schemas.microsoft.com/office/drawing/2014/main" id="{AB2BDCA0-53CF-D246-A447-2C5E9B7E7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2" name="Line 4184">
                <a:extLst>
                  <a:ext uri="{FF2B5EF4-FFF2-40B4-BE49-F238E27FC236}">
                    <a16:creationId xmlns:a16="http://schemas.microsoft.com/office/drawing/2014/main" id="{1FE1163B-7EA5-444D-B3C9-357323268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3" name="Line 4185">
                <a:extLst>
                  <a:ext uri="{FF2B5EF4-FFF2-40B4-BE49-F238E27FC236}">
                    <a16:creationId xmlns:a16="http://schemas.microsoft.com/office/drawing/2014/main" id="{318152D4-77E9-B04F-B96A-F4CF8CBB4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4" name="Line 4186">
                <a:extLst>
                  <a:ext uri="{FF2B5EF4-FFF2-40B4-BE49-F238E27FC236}">
                    <a16:creationId xmlns:a16="http://schemas.microsoft.com/office/drawing/2014/main" id="{9BB1CB82-CA95-0941-959F-A2B2F5649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258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5" name="Freeform 4187">
                <a:extLst>
                  <a:ext uri="{FF2B5EF4-FFF2-40B4-BE49-F238E27FC236}">
                    <a16:creationId xmlns:a16="http://schemas.microsoft.com/office/drawing/2014/main" id="{E6813E67-7DA3-3949-84AB-1DA7DBAD7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58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6" name="Freeform 4188">
                <a:extLst>
                  <a:ext uri="{FF2B5EF4-FFF2-40B4-BE49-F238E27FC236}">
                    <a16:creationId xmlns:a16="http://schemas.microsoft.com/office/drawing/2014/main" id="{778C6C79-D339-2E49-87F5-B557CB29B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" y="258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7" name="Line 4189">
                <a:extLst>
                  <a:ext uri="{FF2B5EF4-FFF2-40B4-BE49-F238E27FC236}">
                    <a16:creationId xmlns:a16="http://schemas.microsoft.com/office/drawing/2014/main" id="{E4A764AF-DD67-9344-A0F3-F1C771E82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2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8" name="Line 4190">
                <a:extLst>
                  <a:ext uri="{FF2B5EF4-FFF2-40B4-BE49-F238E27FC236}">
                    <a16:creationId xmlns:a16="http://schemas.microsoft.com/office/drawing/2014/main" id="{F033C19A-6F44-864F-B881-6EBDF3DD0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2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49" name="Freeform 4191">
                <a:extLst>
                  <a:ext uri="{FF2B5EF4-FFF2-40B4-BE49-F238E27FC236}">
                    <a16:creationId xmlns:a16="http://schemas.microsoft.com/office/drawing/2014/main" id="{3FC357D2-473A-4349-8A5D-F7CAB04C2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0" name="Line 4192">
                <a:extLst>
                  <a:ext uri="{FF2B5EF4-FFF2-40B4-BE49-F238E27FC236}">
                    <a16:creationId xmlns:a16="http://schemas.microsoft.com/office/drawing/2014/main" id="{8E896BEC-6F03-7C42-A0FE-AE2786886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1" name="Line 4193">
                <a:extLst>
                  <a:ext uri="{FF2B5EF4-FFF2-40B4-BE49-F238E27FC236}">
                    <a16:creationId xmlns:a16="http://schemas.microsoft.com/office/drawing/2014/main" id="{0F62465B-CEE7-B94C-8E1E-0565AF47A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2" name="Line 4194">
                <a:extLst>
                  <a:ext uri="{FF2B5EF4-FFF2-40B4-BE49-F238E27FC236}">
                    <a16:creationId xmlns:a16="http://schemas.microsoft.com/office/drawing/2014/main" id="{46245E99-D4FA-2741-953C-88C892736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3" name="Line 4195">
                <a:extLst>
                  <a:ext uri="{FF2B5EF4-FFF2-40B4-BE49-F238E27FC236}">
                    <a16:creationId xmlns:a16="http://schemas.microsoft.com/office/drawing/2014/main" id="{9DC853C0-96B6-074A-9B73-C6C2352F7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4" name="Freeform 4196">
                <a:extLst>
                  <a:ext uri="{FF2B5EF4-FFF2-40B4-BE49-F238E27FC236}">
                    <a16:creationId xmlns:a16="http://schemas.microsoft.com/office/drawing/2014/main" id="{B8FF71A3-0881-5543-8AE3-F641F2E41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9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5" name="Line 4197">
                <a:extLst>
                  <a:ext uri="{FF2B5EF4-FFF2-40B4-BE49-F238E27FC236}">
                    <a16:creationId xmlns:a16="http://schemas.microsoft.com/office/drawing/2014/main" id="{BE0A7A14-CDD0-8649-91AB-5053082AE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6" name="Line 4198">
                <a:extLst>
                  <a:ext uri="{FF2B5EF4-FFF2-40B4-BE49-F238E27FC236}">
                    <a16:creationId xmlns:a16="http://schemas.microsoft.com/office/drawing/2014/main" id="{015185B6-E54E-6E4E-83FE-0F5F34970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7" name="Line 4199">
                <a:extLst>
                  <a:ext uri="{FF2B5EF4-FFF2-40B4-BE49-F238E27FC236}">
                    <a16:creationId xmlns:a16="http://schemas.microsoft.com/office/drawing/2014/main" id="{1A7F3562-A601-EE47-ABB3-8F9DDC021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8" name="Freeform 4200">
                <a:extLst>
                  <a:ext uri="{FF2B5EF4-FFF2-40B4-BE49-F238E27FC236}">
                    <a16:creationId xmlns:a16="http://schemas.microsoft.com/office/drawing/2014/main" id="{8EF00E10-BEEF-8241-BA42-BEEFA9B01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" y="258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59" name="Line 4201">
                <a:extLst>
                  <a:ext uri="{FF2B5EF4-FFF2-40B4-BE49-F238E27FC236}">
                    <a16:creationId xmlns:a16="http://schemas.microsoft.com/office/drawing/2014/main" id="{C9B3C1FE-8E9C-9241-9826-7EDDC4462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4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0" name="Freeform 4202">
                <a:extLst>
                  <a:ext uri="{FF2B5EF4-FFF2-40B4-BE49-F238E27FC236}">
                    <a16:creationId xmlns:a16="http://schemas.microsoft.com/office/drawing/2014/main" id="{59B8FFE7-1836-4447-B9B9-E2246D018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258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1" name="Line 4203">
                <a:extLst>
                  <a:ext uri="{FF2B5EF4-FFF2-40B4-BE49-F238E27FC236}">
                    <a16:creationId xmlns:a16="http://schemas.microsoft.com/office/drawing/2014/main" id="{F94291D3-39FE-5240-801B-0A9975A07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4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2" name="Line 4204">
                <a:extLst>
                  <a:ext uri="{FF2B5EF4-FFF2-40B4-BE49-F238E27FC236}">
                    <a16:creationId xmlns:a16="http://schemas.microsoft.com/office/drawing/2014/main" id="{F4E25677-EAB2-9149-B5DC-CF52CC0CC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4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3" name="Freeform 4205">
                <a:extLst>
                  <a:ext uri="{FF2B5EF4-FFF2-40B4-BE49-F238E27FC236}">
                    <a16:creationId xmlns:a16="http://schemas.microsoft.com/office/drawing/2014/main" id="{E0216ED3-2463-6B47-9B4E-C9C194B2B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2586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4" name="Line 4206">
                <a:extLst>
                  <a:ext uri="{FF2B5EF4-FFF2-40B4-BE49-F238E27FC236}">
                    <a16:creationId xmlns:a16="http://schemas.microsoft.com/office/drawing/2014/main" id="{63B2F862-3EF4-684A-823F-2C15DB728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5" name="Freeform 4207">
                <a:extLst>
                  <a:ext uri="{FF2B5EF4-FFF2-40B4-BE49-F238E27FC236}">
                    <a16:creationId xmlns:a16="http://schemas.microsoft.com/office/drawing/2014/main" id="{2BF8E6BE-5AB0-F647-B851-869CAC7A7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" y="258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6" name="Line 4208">
                <a:extLst>
                  <a:ext uri="{FF2B5EF4-FFF2-40B4-BE49-F238E27FC236}">
                    <a16:creationId xmlns:a16="http://schemas.microsoft.com/office/drawing/2014/main" id="{D5A9CC29-5C06-C44A-9A33-32823C2EF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7" name="Freeform 4209">
                <a:extLst>
                  <a:ext uri="{FF2B5EF4-FFF2-40B4-BE49-F238E27FC236}">
                    <a16:creationId xmlns:a16="http://schemas.microsoft.com/office/drawing/2014/main" id="{9863590B-02A0-AC43-8BAD-1030E82AC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8" name="Line 4210">
                <a:extLst>
                  <a:ext uri="{FF2B5EF4-FFF2-40B4-BE49-F238E27FC236}">
                    <a16:creationId xmlns:a16="http://schemas.microsoft.com/office/drawing/2014/main" id="{F17563B5-C7A3-FC47-92A9-40BEB72E4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69" name="Line 4211">
                <a:extLst>
                  <a:ext uri="{FF2B5EF4-FFF2-40B4-BE49-F238E27FC236}">
                    <a16:creationId xmlns:a16="http://schemas.microsoft.com/office/drawing/2014/main" id="{773CEF38-D13C-924D-9F84-5C742AC0A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0" name="Line 4212">
                <a:extLst>
                  <a:ext uri="{FF2B5EF4-FFF2-40B4-BE49-F238E27FC236}">
                    <a16:creationId xmlns:a16="http://schemas.microsoft.com/office/drawing/2014/main" id="{26772C11-59EE-0041-99DD-41FCD02B1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1" name="Line 4213">
                <a:extLst>
                  <a:ext uri="{FF2B5EF4-FFF2-40B4-BE49-F238E27FC236}">
                    <a16:creationId xmlns:a16="http://schemas.microsoft.com/office/drawing/2014/main" id="{10522C09-1BEC-FB46-9C8D-57FA194A4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2" name="Freeform 4214">
                <a:extLst>
                  <a:ext uri="{FF2B5EF4-FFF2-40B4-BE49-F238E27FC236}">
                    <a16:creationId xmlns:a16="http://schemas.microsoft.com/office/drawing/2014/main" id="{34C0EF15-E9C2-7743-8DC1-779F3BA3C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3" name="Line 4215">
                <a:extLst>
                  <a:ext uri="{FF2B5EF4-FFF2-40B4-BE49-F238E27FC236}">
                    <a16:creationId xmlns:a16="http://schemas.microsoft.com/office/drawing/2014/main" id="{3F83DDD7-7260-FC47-8E20-E1D5C8B96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4" name="Line 4216">
                <a:extLst>
                  <a:ext uri="{FF2B5EF4-FFF2-40B4-BE49-F238E27FC236}">
                    <a16:creationId xmlns:a16="http://schemas.microsoft.com/office/drawing/2014/main" id="{C71544C9-1BD8-5946-A5FD-119E8860F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5" name="Line 4217">
                <a:extLst>
                  <a:ext uri="{FF2B5EF4-FFF2-40B4-BE49-F238E27FC236}">
                    <a16:creationId xmlns:a16="http://schemas.microsoft.com/office/drawing/2014/main" id="{BB0CD5AC-9260-F545-9DEE-30DF46D62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6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6" name="Freeform 4218">
                <a:extLst>
                  <a:ext uri="{FF2B5EF4-FFF2-40B4-BE49-F238E27FC236}">
                    <a16:creationId xmlns:a16="http://schemas.microsoft.com/office/drawing/2014/main" id="{E8176AAC-7D8F-D645-BDA8-4E62936E8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7" name="Line 4219">
                <a:extLst>
                  <a:ext uri="{FF2B5EF4-FFF2-40B4-BE49-F238E27FC236}">
                    <a16:creationId xmlns:a16="http://schemas.microsoft.com/office/drawing/2014/main" id="{F57D2275-036A-AB42-BB11-08048C5B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8" name="Line 4220">
                <a:extLst>
                  <a:ext uri="{FF2B5EF4-FFF2-40B4-BE49-F238E27FC236}">
                    <a16:creationId xmlns:a16="http://schemas.microsoft.com/office/drawing/2014/main" id="{63986A7A-30F0-AA43-B8C4-8BBF8A4D2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79" name="Line 4221">
                <a:extLst>
                  <a:ext uri="{FF2B5EF4-FFF2-40B4-BE49-F238E27FC236}">
                    <a16:creationId xmlns:a16="http://schemas.microsoft.com/office/drawing/2014/main" id="{FED066A5-7A4F-9740-A084-E18B76FC8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0" name="Freeform 4222">
                <a:extLst>
                  <a:ext uri="{FF2B5EF4-FFF2-40B4-BE49-F238E27FC236}">
                    <a16:creationId xmlns:a16="http://schemas.microsoft.com/office/drawing/2014/main" id="{F0DB6A1E-45DA-8841-8069-14B883BA4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1" name="Line 4223">
                <a:extLst>
                  <a:ext uri="{FF2B5EF4-FFF2-40B4-BE49-F238E27FC236}">
                    <a16:creationId xmlns:a16="http://schemas.microsoft.com/office/drawing/2014/main" id="{9D694171-7F97-164F-A767-14BF4FADF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2" name="Line 4224">
                <a:extLst>
                  <a:ext uri="{FF2B5EF4-FFF2-40B4-BE49-F238E27FC236}">
                    <a16:creationId xmlns:a16="http://schemas.microsoft.com/office/drawing/2014/main" id="{97259F3D-8498-C34B-BD7F-E537463CF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3" name="Line 4225">
                <a:extLst>
                  <a:ext uri="{FF2B5EF4-FFF2-40B4-BE49-F238E27FC236}">
                    <a16:creationId xmlns:a16="http://schemas.microsoft.com/office/drawing/2014/main" id="{363A35FB-A66B-D645-ABFB-F87457DF2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84" name="Line 4226">
                <a:extLst>
                  <a:ext uri="{FF2B5EF4-FFF2-40B4-BE49-F238E27FC236}">
                    <a16:creationId xmlns:a16="http://schemas.microsoft.com/office/drawing/2014/main" id="{7F5FE5EF-68DB-3D46-B415-2C6C9CED2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077" name="Group 4428">
              <a:extLst>
                <a:ext uri="{FF2B5EF4-FFF2-40B4-BE49-F238E27FC236}">
                  <a16:creationId xmlns:a16="http://schemas.microsoft.com/office/drawing/2014/main" id="{D7DBD74F-CBFE-E045-B724-E26F0AB38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0" y="1586"/>
              <a:ext cx="333" cy="1111"/>
              <a:chOff x="4920" y="1586"/>
              <a:chExt cx="333" cy="1111"/>
            </a:xfrm>
          </p:grpSpPr>
          <p:sp>
            <p:nvSpPr>
              <p:cNvPr id="33185" name="Freeform 4228">
                <a:extLst>
                  <a:ext uri="{FF2B5EF4-FFF2-40B4-BE49-F238E27FC236}">
                    <a16:creationId xmlns:a16="http://schemas.microsoft.com/office/drawing/2014/main" id="{771EBB5D-6B0F-6F46-9715-7AF4C1963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86" name="Line 4229">
                <a:extLst>
                  <a:ext uri="{FF2B5EF4-FFF2-40B4-BE49-F238E27FC236}">
                    <a16:creationId xmlns:a16="http://schemas.microsoft.com/office/drawing/2014/main" id="{20C09D64-95B9-4947-A27A-BE8E8374E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87" name="Line 4230">
                <a:extLst>
                  <a:ext uri="{FF2B5EF4-FFF2-40B4-BE49-F238E27FC236}">
                    <a16:creationId xmlns:a16="http://schemas.microsoft.com/office/drawing/2014/main" id="{2DFC4DB7-CFEC-7044-BC7A-5CF80A4F7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88" name="Line 4231">
                <a:extLst>
                  <a:ext uri="{FF2B5EF4-FFF2-40B4-BE49-F238E27FC236}">
                    <a16:creationId xmlns:a16="http://schemas.microsoft.com/office/drawing/2014/main" id="{DF4A5DFF-DC27-2448-B8E5-0E6C73A8F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8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89" name="Freeform 4232">
                <a:extLst>
                  <a:ext uri="{FF2B5EF4-FFF2-40B4-BE49-F238E27FC236}">
                    <a16:creationId xmlns:a16="http://schemas.microsoft.com/office/drawing/2014/main" id="{F5053D7A-7088-014F-8B50-1A99BF425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0" name="Freeform 4233">
                <a:extLst>
                  <a:ext uri="{FF2B5EF4-FFF2-40B4-BE49-F238E27FC236}">
                    <a16:creationId xmlns:a16="http://schemas.microsoft.com/office/drawing/2014/main" id="{0F02330A-646E-C347-ABB2-816D3ECC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" y="258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1" name="Freeform 4234">
                <a:extLst>
                  <a:ext uri="{FF2B5EF4-FFF2-40B4-BE49-F238E27FC236}">
                    <a16:creationId xmlns:a16="http://schemas.microsoft.com/office/drawing/2014/main" id="{7186BCAB-E3EB-FC49-B4DE-98F3D7AE4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" y="258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2" name="Line 4235">
                <a:extLst>
                  <a:ext uri="{FF2B5EF4-FFF2-40B4-BE49-F238E27FC236}">
                    <a16:creationId xmlns:a16="http://schemas.microsoft.com/office/drawing/2014/main" id="{5C1C6CEE-720B-044E-A216-E884F3F35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5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3" name="Line 4236">
                <a:extLst>
                  <a:ext uri="{FF2B5EF4-FFF2-40B4-BE49-F238E27FC236}">
                    <a16:creationId xmlns:a16="http://schemas.microsoft.com/office/drawing/2014/main" id="{D37A025C-34EC-9641-9E59-4DA80078F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5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4" name="Freeform 4237">
                <a:extLst>
                  <a:ext uri="{FF2B5EF4-FFF2-40B4-BE49-F238E27FC236}">
                    <a16:creationId xmlns:a16="http://schemas.microsoft.com/office/drawing/2014/main" id="{294C79BE-FE36-4449-BFE4-6DDFAEB10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" y="259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5" name="Freeform 4238">
                <a:extLst>
                  <a:ext uri="{FF2B5EF4-FFF2-40B4-BE49-F238E27FC236}">
                    <a16:creationId xmlns:a16="http://schemas.microsoft.com/office/drawing/2014/main" id="{FBA67802-87FB-1F4C-B11C-C1E822232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58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6" name="Line 4239">
                <a:extLst>
                  <a:ext uri="{FF2B5EF4-FFF2-40B4-BE49-F238E27FC236}">
                    <a16:creationId xmlns:a16="http://schemas.microsoft.com/office/drawing/2014/main" id="{7DB12072-7979-5645-A98E-573EC2CF1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3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7" name="Line 4240">
                <a:extLst>
                  <a:ext uri="{FF2B5EF4-FFF2-40B4-BE49-F238E27FC236}">
                    <a16:creationId xmlns:a16="http://schemas.microsoft.com/office/drawing/2014/main" id="{860D75FA-0291-FA42-9DA3-0AE46395D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3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8" name="Freeform 4241">
                <a:extLst>
                  <a:ext uri="{FF2B5EF4-FFF2-40B4-BE49-F238E27FC236}">
                    <a16:creationId xmlns:a16="http://schemas.microsoft.com/office/drawing/2014/main" id="{B7B9B09A-B85B-0542-899A-511770864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99" name="Line 4242">
                <a:extLst>
                  <a:ext uri="{FF2B5EF4-FFF2-40B4-BE49-F238E27FC236}">
                    <a16:creationId xmlns:a16="http://schemas.microsoft.com/office/drawing/2014/main" id="{AB29ABE8-E954-0B49-A396-2D8EDD384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0" name="Line 4243">
                <a:extLst>
                  <a:ext uri="{FF2B5EF4-FFF2-40B4-BE49-F238E27FC236}">
                    <a16:creationId xmlns:a16="http://schemas.microsoft.com/office/drawing/2014/main" id="{73FC14DF-13BF-934B-B76C-9E618A77B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1" name="Line 4244">
                <a:extLst>
                  <a:ext uri="{FF2B5EF4-FFF2-40B4-BE49-F238E27FC236}">
                    <a16:creationId xmlns:a16="http://schemas.microsoft.com/office/drawing/2014/main" id="{CFAEE53A-ECBA-3D4E-8685-C32D3D979F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2" name="Line 4245">
                <a:extLst>
                  <a:ext uri="{FF2B5EF4-FFF2-40B4-BE49-F238E27FC236}">
                    <a16:creationId xmlns:a16="http://schemas.microsoft.com/office/drawing/2014/main" id="{A6F7E7C5-0401-F24A-BCCF-CA58D9540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3" name="Freeform 4246">
                <a:extLst>
                  <a:ext uri="{FF2B5EF4-FFF2-40B4-BE49-F238E27FC236}">
                    <a16:creationId xmlns:a16="http://schemas.microsoft.com/office/drawing/2014/main" id="{B6F3C423-8460-F447-A3FD-0427EC514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4" name="Line 4247">
                <a:extLst>
                  <a:ext uri="{FF2B5EF4-FFF2-40B4-BE49-F238E27FC236}">
                    <a16:creationId xmlns:a16="http://schemas.microsoft.com/office/drawing/2014/main" id="{E5E1892C-7D5B-1B4A-98A4-892039CA7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5" name="Line 4248">
                <a:extLst>
                  <a:ext uri="{FF2B5EF4-FFF2-40B4-BE49-F238E27FC236}">
                    <a16:creationId xmlns:a16="http://schemas.microsoft.com/office/drawing/2014/main" id="{0C533FFA-0FDC-214D-BF89-D155F55C9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6" name="Line 4249">
                <a:extLst>
                  <a:ext uri="{FF2B5EF4-FFF2-40B4-BE49-F238E27FC236}">
                    <a16:creationId xmlns:a16="http://schemas.microsoft.com/office/drawing/2014/main" id="{0CF80AFF-94F8-B949-8B5B-99151886A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7" name="Freeform 4250">
                <a:extLst>
                  <a:ext uri="{FF2B5EF4-FFF2-40B4-BE49-F238E27FC236}">
                    <a16:creationId xmlns:a16="http://schemas.microsoft.com/office/drawing/2014/main" id="{492CB3AB-EFDE-C64D-AC5A-1CEF2D45A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" y="2581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0 h 5"/>
                  <a:gd name="T4" fmla="*/ 8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8" name="Freeform 4251">
                <a:extLst>
                  <a:ext uri="{FF2B5EF4-FFF2-40B4-BE49-F238E27FC236}">
                    <a16:creationId xmlns:a16="http://schemas.microsoft.com/office/drawing/2014/main" id="{D74CFAB7-5110-874B-A676-AAB5E088A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" y="258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09" name="Line 4252">
                <a:extLst>
                  <a:ext uri="{FF2B5EF4-FFF2-40B4-BE49-F238E27FC236}">
                    <a16:creationId xmlns:a16="http://schemas.microsoft.com/office/drawing/2014/main" id="{6DF699E2-C99A-E340-9505-B604AE801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5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0" name="Line 4253">
                <a:extLst>
                  <a:ext uri="{FF2B5EF4-FFF2-40B4-BE49-F238E27FC236}">
                    <a16:creationId xmlns:a16="http://schemas.microsoft.com/office/drawing/2014/main" id="{2B941551-F8BB-834B-88E8-D99602FF2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5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1" name="Line 4254">
                <a:extLst>
                  <a:ext uri="{FF2B5EF4-FFF2-40B4-BE49-F238E27FC236}">
                    <a16:creationId xmlns:a16="http://schemas.microsoft.com/office/drawing/2014/main" id="{7FBB2A20-E2CD-7C4D-AA71-AB0F50747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5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2" name="Freeform 4255">
                <a:extLst>
                  <a:ext uri="{FF2B5EF4-FFF2-40B4-BE49-F238E27FC236}">
                    <a16:creationId xmlns:a16="http://schemas.microsoft.com/office/drawing/2014/main" id="{BF26FB5E-E1EC-5648-B02F-60C4559A3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3" name="Line 4256">
                <a:extLst>
                  <a:ext uri="{FF2B5EF4-FFF2-40B4-BE49-F238E27FC236}">
                    <a16:creationId xmlns:a16="http://schemas.microsoft.com/office/drawing/2014/main" id="{12451796-7316-254B-949B-A58FD6859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4" name="Line 4257">
                <a:extLst>
                  <a:ext uri="{FF2B5EF4-FFF2-40B4-BE49-F238E27FC236}">
                    <a16:creationId xmlns:a16="http://schemas.microsoft.com/office/drawing/2014/main" id="{01BB8672-5DD9-BE4D-8500-A0347C296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5" name="Line 4258">
                <a:extLst>
                  <a:ext uri="{FF2B5EF4-FFF2-40B4-BE49-F238E27FC236}">
                    <a16:creationId xmlns:a16="http://schemas.microsoft.com/office/drawing/2014/main" id="{1D7BD693-2546-A84C-BBE4-44B9A1D26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6" name="Freeform 4259">
                <a:extLst>
                  <a:ext uri="{FF2B5EF4-FFF2-40B4-BE49-F238E27FC236}">
                    <a16:creationId xmlns:a16="http://schemas.microsoft.com/office/drawing/2014/main" id="{9D834E95-EA1D-474E-B8AF-78BF3010E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7" name="Line 4260">
                <a:extLst>
                  <a:ext uri="{FF2B5EF4-FFF2-40B4-BE49-F238E27FC236}">
                    <a16:creationId xmlns:a16="http://schemas.microsoft.com/office/drawing/2014/main" id="{48E55E63-124B-AF43-9817-9BF593BE5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8" name="Line 4261">
                <a:extLst>
                  <a:ext uri="{FF2B5EF4-FFF2-40B4-BE49-F238E27FC236}">
                    <a16:creationId xmlns:a16="http://schemas.microsoft.com/office/drawing/2014/main" id="{80F047A2-AF12-D14D-AFB0-82AFD0B82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19" name="Line 4262">
                <a:extLst>
                  <a:ext uri="{FF2B5EF4-FFF2-40B4-BE49-F238E27FC236}">
                    <a16:creationId xmlns:a16="http://schemas.microsoft.com/office/drawing/2014/main" id="{A4AF62E9-6403-054D-8071-ACDE3E6D7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0" name="Line 4263">
                <a:extLst>
                  <a:ext uri="{FF2B5EF4-FFF2-40B4-BE49-F238E27FC236}">
                    <a16:creationId xmlns:a16="http://schemas.microsoft.com/office/drawing/2014/main" id="{65C61781-7821-C649-885D-5EB4C768E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9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1" name="Freeform 4264">
                <a:extLst>
                  <a:ext uri="{FF2B5EF4-FFF2-40B4-BE49-F238E27FC236}">
                    <a16:creationId xmlns:a16="http://schemas.microsoft.com/office/drawing/2014/main" id="{057B13B1-8785-1841-AE90-3599E04B7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258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2" name="Line 4265">
                <a:extLst>
                  <a:ext uri="{FF2B5EF4-FFF2-40B4-BE49-F238E27FC236}">
                    <a16:creationId xmlns:a16="http://schemas.microsoft.com/office/drawing/2014/main" id="{FF0C3137-5729-0547-8D4E-1367D29CE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3" name="Line 4266">
                <a:extLst>
                  <a:ext uri="{FF2B5EF4-FFF2-40B4-BE49-F238E27FC236}">
                    <a16:creationId xmlns:a16="http://schemas.microsoft.com/office/drawing/2014/main" id="{2801F6DC-D9E1-FF4A-A543-6200EDFC9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4" name="Line 4267">
                <a:extLst>
                  <a:ext uri="{FF2B5EF4-FFF2-40B4-BE49-F238E27FC236}">
                    <a16:creationId xmlns:a16="http://schemas.microsoft.com/office/drawing/2014/main" id="{4EACE9F6-C2EF-D045-87B5-8470F4FEE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5" name="Freeform 4268">
                <a:extLst>
                  <a:ext uri="{FF2B5EF4-FFF2-40B4-BE49-F238E27FC236}">
                    <a16:creationId xmlns:a16="http://schemas.microsoft.com/office/drawing/2014/main" id="{6B0671E6-2200-EC4D-9635-283E7CF11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6" name="Line 4269">
                <a:extLst>
                  <a:ext uri="{FF2B5EF4-FFF2-40B4-BE49-F238E27FC236}">
                    <a16:creationId xmlns:a16="http://schemas.microsoft.com/office/drawing/2014/main" id="{F40FAC39-0ACE-B94C-8B89-8FC60CBB1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7" name="Line 4270">
                <a:extLst>
                  <a:ext uri="{FF2B5EF4-FFF2-40B4-BE49-F238E27FC236}">
                    <a16:creationId xmlns:a16="http://schemas.microsoft.com/office/drawing/2014/main" id="{FD43C485-E917-AF40-8518-67010E00A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8" name="Line 4271">
                <a:extLst>
                  <a:ext uri="{FF2B5EF4-FFF2-40B4-BE49-F238E27FC236}">
                    <a16:creationId xmlns:a16="http://schemas.microsoft.com/office/drawing/2014/main" id="{54D8F6D3-9945-9147-8D1B-1FB839F37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29" name="Line 4272">
                <a:extLst>
                  <a:ext uri="{FF2B5EF4-FFF2-40B4-BE49-F238E27FC236}">
                    <a16:creationId xmlns:a16="http://schemas.microsoft.com/office/drawing/2014/main" id="{15F119D1-5979-E949-AC57-EB6770034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0" name="Freeform 4273">
                <a:extLst>
                  <a:ext uri="{FF2B5EF4-FFF2-40B4-BE49-F238E27FC236}">
                    <a16:creationId xmlns:a16="http://schemas.microsoft.com/office/drawing/2014/main" id="{9012A107-BC0D-5547-A533-8F6DBEA7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25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1" name="Line 4274">
                <a:extLst>
                  <a:ext uri="{FF2B5EF4-FFF2-40B4-BE49-F238E27FC236}">
                    <a16:creationId xmlns:a16="http://schemas.microsoft.com/office/drawing/2014/main" id="{39D4C669-A449-F640-AD96-9D3EE0669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2" name="Line 4275">
                <a:extLst>
                  <a:ext uri="{FF2B5EF4-FFF2-40B4-BE49-F238E27FC236}">
                    <a16:creationId xmlns:a16="http://schemas.microsoft.com/office/drawing/2014/main" id="{25CD4B1A-84BC-E641-A6B1-1765884D0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3" name="Line 4276">
                <a:extLst>
                  <a:ext uri="{FF2B5EF4-FFF2-40B4-BE49-F238E27FC236}">
                    <a16:creationId xmlns:a16="http://schemas.microsoft.com/office/drawing/2014/main" id="{829F2D9D-645E-AA47-A133-968EB1A6A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2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4" name="Freeform 4277">
                <a:extLst>
                  <a:ext uri="{FF2B5EF4-FFF2-40B4-BE49-F238E27FC236}">
                    <a16:creationId xmlns:a16="http://schemas.microsoft.com/office/drawing/2014/main" id="{12124990-1EE2-9947-B6B1-7DCA9C38D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258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5" name="Freeform 4278">
                <a:extLst>
                  <a:ext uri="{FF2B5EF4-FFF2-40B4-BE49-F238E27FC236}">
                    <a16:creationId xmlns:a16="http://schemas.microsoft.com/office/drawing/2014/main" id="{1D279CFF-CDF9-614C-8913-FE5C37CBC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258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6" name="Line 4279">
                <a:extLst>
                  <a:ext uri="{FF2B5EF4-FFF2-40B4-BE49-F238E27FC236}">
                    <a16:creationId xmlns:a16="http://schemas.microsoft.com/office/drawing/2014/main" id="{F2B9007B-64BA-3C40-8323-81949B505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7" name="Line 4280">
                <a:extLst>
                  <a:ext uri="{FF2B5EF4-FFF2-40B4-BE49-F238E27FC236}">
                    <a16:creationId xmlns:a16="http://schemas.microsoft.com/office/drawing/2014/main" id="{13B45749-AD14-0047-9587-0F0CD6805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8" name="Line 4281">
                <a:extLst>
                  <a:ext uri="{FF2B5EF4-FFF2-40B4-BE49-F238E27FC236}">
                    <a16:creationId xmlns:a16="http://schemas.microsoft.com/office/drawing/2014/main" id="{AC2B3776-2974-E441-A0A2-4B56966E0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9" y="259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39" name="Freeform 4282">
                <a:extLst>
                  <a:ext uri="{FF2B5EF4-FFF2-40B4-BE49-F238E27FC236}">
                    <a16:creationId xmlns:a16="http://schemas.microsoft.com/office/drawing/2014/main" id="{A6E40A19-3085-2A45-A88D-1FA26825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259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0" name="Freeform 4283">
                <a:extLst>
                  <a:ext uri="{FF2B5EF4-FFF2-40B4-BE49-F238E27FC236}">
                    <a16:creationId xmlns:a16="http://schemas.microsoft.com/office/drawing/2014/main" id="{E1934885-ECA1-AB42-A5C2-7835A3672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25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1" name="Line 4284">
                <a:extLst>
                  <a:ext uri="{FF2B5EF4-FFF2-40B4-BE49-F238E27FC236}">
                    <a16:creationId xmlns:a16="http://schemas.microsoft.com/office/drawing/2014/main" id="{86906EC6-BE82-C54D-97EB-99A2F4072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" y="259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2" name="Freeform 4285">
                <a:extLst>
                  <a:ext uri="{FF2B5EF4-FFF2-40B4-BE49-F238E27FC236}">
                    <a16:creationId xmlns:a16="http://schemas.microsoft.com/office/drawing/2014/main" id="{E6528AA4-9AA6-7F43-AA8B-36F80C3C7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25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3" name="Freeform 4286">
                <a:extLst>
                  <a:ext uri="{FF2B5EF4-FFF2-40B4-BE49-F238E27FC236}">
                    <a16:creationId xmlns:a16="http://schemas.microsoft.com/office/drawing/2014/main" id="{0CC9FF0D-72B2-6E4A-B285-DE43BFF86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260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4" name="Line 4287">
                <a:extLst>
                  <a:ext uri="{FF2B5EF4-FFF2-40B4-BE49-F238E27FC236}">
                    <a16:creationId xmlns:a16="http://schemas.microsoft.com/office/drawing/2014/main" id="{D1F58A3F-DC98-8C42-BCE7-6D71B960A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260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5" name="Line 4288">
                <a:extLst>
                  <a:ext uri="{FF2B5EF4-FFF2-40B4-BE49-F238E27FC236}">
                    <a16:creationId xmlns:a16="http://schemas.microsoft.com/office/drawing/2014/main" id="{128AD500-8C49-CD43-989B-CB0CBD72C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260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6" name="Line 4289">
                <a:extLst>
                  <a:ext uri="{FF2B5EF4-FFF2-40B4-BE49-F238E27FC236}">
                    <a16:creationId xmlns:a16="http://schemas.microsoft.com/office/drawing/2014/main" id="{89D709FF-F04E-7D46-BF8F-A92D43402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2614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7" name="Line 4290">
                <a:extLst>
                  <a:ext uri="{FF2B5EF4-FFF2-40B4-BE49-F238E27FC236}">
                    <a16:creationId xmlns:a16="http://schemas.microsoft.com/office/drawing/2014/main" id="{71EAAC78-A9A3-AD4D-BB03-1B71CC249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2619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8" name="Freeform 4291">
                <a:extLst>
                  <a:ext uri="{FF2B5EF4-FFF2-40B4-BE49-F238E27FC236}">
                    <a16:creationId xmlns:a16="http://schemas.microsoft.com/office/drawing/2014/main" id="{97E105FF-9E6D-0E4D-81A7-28F7A6FD1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2619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49" name="Line 4292">
                <a:extLst>
                  <a:ext uri="{FF2B5EF4-FFF2-40B4-BE49-F238E27FC236}">
                    <a16:creationId xmlns:a16="http://schemas.microsoft.com/office/drawing/2014/main" id="{0C58BD9E-67B9-E940-81CC-6E35EAED9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1" y="262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0" name="Freeform 4293">
                <a:extLst>
                  <a:ext uri="{FF2B5EF4-FFF2-40B4-BE49-F238E27FC236}">
                    <a16:creationId xmlns:a16="http://schemas.microsoft.com/office/drawing/2014/main" id="{47CACB54-2578-7943-8221-F022B2CF4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2630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1" name="Line 4294">
                <a:extLst>
                  <a:ext uri="{FF2B5EF4-FFF2-40B4-BE49-F238E27FC236}">
                    <a16:creationId xmlns:a16="http://schemas.microsoft.com/office/drawing/2014/main" id="{B934A786-9788-0544-A019-B15499DA5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1" y="264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2" name="Freeform 4295">
                <a:extLst>
                  <a:ext uri="{FF2B5EF4-FFF2-40B4-BE49-F238E27FC236}">
                    <a16:creationId xmlns:a16="http://schemas.microsoft.com/office/drawing/2014/main" id="{B5E89826-39A1-0B4E-8DFF-9F1D20B50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2641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6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6"/>
                    </a:lnTo>
                    <a:lnTo>
                      <a:pt x="7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3" name="Line 4296">
                <a:extLst>
                  <a:ext uri="{FF2B5EF4-FFF2-40B4-BE49-F238E27FC236}">
                    <a16:creationId xmlns:a16="http://schemas.microsoft.com/office/drawing/2014/main" id="{6E637076-6B27-E248-A21A-9CCEBA78C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2652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4" name="Line 4297">
                <a:extLst>
                  <a:ext uri="{FF2B5EF4-FFF2-40B4-BE49-F238E27FC236}">
                    <a16:creationId xmlns:a16="http://schemas.microsoft.com/office/drawing/2014/main" id="{54F80188-C4CF-5E40-AA54-A2FB2CAFE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2658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5" name="Line 4298">
                <a:extLst>
                  <a:ext uri="{FF2B5EF4-FFF2-40B4-BE49-F238E27FC236}">
                    <a16:creationId xmlns:a16="http://schemas.microsoft.com/office/drawing/2014/main" id="{896084D9-5FBD-884E-8235-8D52CA8DE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266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6" name="Line 4299">
                <a:extLst>
                  <a:ext uri="{FF2B5EF4-FFF2-40B4-BE49-F238E27FC236}">
                    <a16:creationId xmlns:a16="http://schemas.microsoft.com/office/drawing/2014/main" id="{1C8D322C-7037-374A-8FED-40B9BF43A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266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7" name="Freeform 4300">
                <a:extLst>
                  <a:ext uri="{FF2B5EF4-FFF2-40B4-BE49-F238E27FC236}">
                    <a16:creationId xmlns:a16="http://schemas.microsoft.com/office/drawing/2014/main" id="{99B9DF63-D947-484D-A5EB-E1C320AC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" y="2674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8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8" name="Line 4301">
                <a:extLst>
                  <a:ext uri="{FF2B5EF4-FFF2-40B4-BE49-F238E27FC236}">
                    <a16:creationId xmlns:a16="http://schemas.microsoft.com/office/drawing/2014/main" id="{3F24411E-5569-904A-9F4A-9E8E39352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6" y="2679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59" name="Line 4302">
                <a:extLst>
                  <a:ext uri="{FF2B5EF4-FFF2-40B4-BE49-F238E27FC236}">
                    <a16:creationId xmlns:a16="http://schemas.microsoft.com/office/drawing/2014/main" id="{7C029667-90C7-A244-824B-954F3FB7D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6" y="268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0" name="Line 4303">
                <a:extLst>
                  <a:ext uri="{FF2B5EF4-FFF2-40B4-BE49-F238E27FC236}">
                    <a16:creationId xmlns:a16="http://schemas.microsoft.com/office/drawing/2014/main" id="{49A9AB3B-5D3E-8845-BE7B-ADA1D74BC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6" y="268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1" name="Freeform 4304">
                <a:extLst>
                  <a:ext uri="{FF2B5EF4-FFF2-40B4-BE49-F238E27FC236}">
                    <a16:creationId xmlns:a16="http://schemas.microsoft.com/office/drawing/2014/main" id="{EFF4C55F-7DD5-844D-AFF0-F7F9ADCCD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" y="2690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2" name="Line 4305">
                <a:extLst>
                  <a:ext uri="{FF2B5EF4-FFF2-40B4-BE49-F238E27FC236}">
                    <a16:creationId xmlns:a16="http://schemas.microsoft.com/office/drawing/2014/main" id="{21BD8384-8BBA-4F42-A6FF-410357F65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3" y="269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3" name="Line 4306">
                <a:extLst>
                  <a:ext uri="{FF2B5EF4-FFF2-40B4-BE49-F238E27FC236}">
                    <a16:creationId xmlns:a16="http://schemas.microsoft.com/office/drawing/2014/main" id="{A94F0817-ABBD-3B49-92D3-5A40C9FA6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3" y="269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4" name="Line 4307">
                <a:extLst>
                  <a:ext uri="{FF2B5EF4-FFF2-40B4-BE49-F238E27FC236}">
                    <a16:creationId xmlns:a16="http://schemas.microsoft.com/office/drawing/2014/main" id="{9A0BD18D-A016-7C47-AD6C-D258DE7C5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3" y="269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5" name="Line 4308">
                <a:extLst>
                  <a:ext uri="{FF2B5EF4-FFF2-40B4-BE49-F238E27FC236}">
                    <a16:creationId xmlns:a16="http://schemas.microsoft.com/office/drawing/2014/main" id="{92920787-C0C0-3343-ADFB-41291119F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3" y="269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6" name="Freeform 4309">
                <a:extLst>
                  <a:ext uri="{FF2B5EF4-FFF2-40B4-BE49-F238E27FC236}">
                    <a16:creationId xmlns:a16="http://schemas.microsoft.com/office/drawing/2014/main" id="{E128AB6A-72A9-0741-953B-076016536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269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7" name="Line 4310">
                <a:extLst>
                  <a:ext uri="{FF2B5EF4-FFF2-40B4-BE49-F238E27FC236}">
                    <a16:creationId xmlns:a16="http://schemas.microsoft.com/office/drawing/2014/main" id="{934DC69D-9FBB-3D45-99C9-9E8A83DE9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0" y="268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8" name="Line 4311">
                <a:extLst>
                  <a:ext uri="{FF2B5EF4-FFF2-40B4-BE49-F238E27FC236}">
                    <a16:creationId xmlns:a16="http://schemas.microsoft.com/office/drawing/2014/main" id="{BA5D8AE4-CBBD-7849-8DE8-A3B8DBF4B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0" y="268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69" name="Freeform 4312">
                <a:extLst>
                  <a:ext uri="{FF2B5EF4-FFF2-40B4-BE49-F238E27FC236}">
                    <a16:creationId xmlns:a16="http://schemas.microsoft.com/office/drawing/2014/main" id="{2C16593D-96AC-D948-B1F7-AC2A9A8F3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" y="2674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5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0" name="Freeform 4313">
                <a:extLst>
                  <a:ext uri="{FF2B5EF4-FFF2-40B4-BE49-F238E27FC236}">
                    <a16:creationId xmlns:a16="http://schemas.microsoft.com/office/drawing/2014/main" id="{A6249A1B-D3B0-E249-ACBD-EED5487FF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" y="2668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1" name="Line 4314">
                <a:extLst>
                  <a:ext uri="{FF2B5EF4-FFF2-40B4-BE49-F238E27FC236}">
                    <a16:creationId xmlns:a16="http://schemas.microsoft.com/office/drawing/2014/main" id="{0967CB02-BC6D-1141-A20C-053018007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8" y="2658"/>
                <a:ext cx="1" cy="10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2" name="Line 4315">
                <a:extLst>
                  <a:ext uri="{FF2B5EF4-FFF2-40B4-BE49-F238E27FC236}">
                    <a16:creationId xmlns:a16="http://schemas.microsoft.com/office/drawing/2014/main" id="{0ADFA67F-0C8A-6449-9FEF-88665C407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8" y="2647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3" name="Line 4316">
                <a:extLst>
                  <a:ext uri="{FF2B5EF4-FFF2-40B4-BE49-F238E27FC236}">
                    <a16:creationId xmlns:a16="http://schemas.microsoft.com/office/drawing/2014/main" id="{0041914D-6CD5-C144-B640-0E8D5C66E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8" y="2641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4" name="Line 4317">
                <a:extLst>
                  <a:ext uri="{FF2B5EF4-FFF2-40B4-BE49-F238E27FC236}">
                    <a16:creationId xmlns:a16="http://schemas.microsoft.com/office/drawing/2014/main" id="{956BE3AA-74AA-FC43-AB00-42704C62E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8" y="2630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5" name="Freeform 4318">
                <a:extLst>
                  <a:ext uri="{FF2B5EF4-FFF2-40B4-BE49-F238E27FC236}">
                    <a16:creationId xmlns:a16="http://schemas.microsoft.com/office/drawing/2014/main" id="{2D22BBF4-27BB-8B4A-BB1A-4A13EA5AA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614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6" name="Line 4319">
                <a:extLst>
                  <a:ext uri="{FF2B5EF4-FFF2-40B4-BE49-F238E27FC236}">
                    <a16:creationId xmlns:a16="http://schemas.microsoft.com/office/drawing/2014/main" id="{C79D3496-196E-864F-B102-BB1BFF031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5" y="260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7" name="Freeform 4320">
                <a:extLst>
                  <a:ext uri="{FF2B5EF4-FFF2-40B4-BE49-F238E27FC236}">
                    <a16:creationId xmlns:a16="http://schemas.microsoft.com/office/drawing/2014/main" id="{9CA6487D-EF6C-614A-B3DB-4F475C4A0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2586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6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8" name="Line 4321">
                <a:extLst>
                  <a:ext uri="{FF2B5EF4-FFF2-40B4-BE49-F238E27FC236}">
                    <a16:creationId xmlns:a16="http://schemas.microsoft.com/office/drawing/2014/main" id="{3FEECAB4-7380-2C45-83AC-2DEB2C4E6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5" y="2576"/>
                <a:ext cx="1" cy="10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79" name="Freeform 4322">
                <a:extLst>
                  <a:ext uri="{FF2B5EF4-FFF2-40B4-BE49-F238E27FC236}">
                    <a16:creationId xmlns:a16="http://schemas.microsoft.com/office/drawing/2014/main" id="{12D0AC7D-1C86-BB4F-A738-0872B19B5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2559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0 w 7"/>
                  <a:gd name="T3" fmla="*/ 11 h 17"/>
                  <a:gd name="T4" fmla="*/ 7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0" name="Line 4323">
                <a:extLst>
                  <a:ext uri="{FF2B5EF4-FFF2-40B4-BE49-F238E27FC236}">
                    <a16:creationId xmlns:a16="http://schemas.microsoft.com/office/drawing/2014/main" id="{08D14FEB-63FF-8C48-BE62-9AE650256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2" y="2543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1" name="Line 4324">
                <a:extLst>
                  <a:ext uri="{FF2B5EF4-FFF2-40B4-BE49-F238E27FC236}">
                    <a16:creationId xmlns:a16="http://schemas.microsoft.com/office/drawing/2014/main" id="{01636606-8C90-A947-99D4-BCA9A0611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2" y="2526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2" name="Line 4325">
                <a:extLst>
                  <a:ext uri="{FF2B5EF4-FFF2-40B4-BE49-F238E27FC236}">
                    <a16:creationId xmlns:a16="http://schemas.microsoft.com/office/drawing/2014/main" id="{188F92E1-58B7-F24C-962A-74A9F3FFB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2" y="2510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3" name="Line 4326">
                <a:extLst>
                  <a:ext uri="{FF2B5EF4-FFF2-40B4-BE49-F238E27FC236}">
                    <a16:creationId xmlns:a16="http://schemas.microsoft.com/office/drawing/2014/main" id="{24383FE5-BB75-DF4D-84D8-22C1C9F1D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2" y="2493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4" name="Freeform 4327">
                <a:extLst>
                  <a:ext uri="{FF2B5EF4-FFF2-40B4-BE49-F238E27FC236}">
                    <a16:creationId xmlns:a16="http://schemas.microsoft.com/office/drawing/2014/main" id="{0A14D0E3-CCC1-6540-9A3C-CD0D0C094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" y="2472"/>
                <a:ext cx="8" cy="21"/>
              </a:xfrm>
              <a:custGeom>
                <a:avLst/>
                <a:gdLst>
                  <a:gd name="T0" fmla="*/ 0 w 8"/>
                  <a:gd name="T1" fmla="*/ 21 h 21"/>
                  <a:gd name="T2" fmla="*/ 0 w 8"/>
                  <a:gd name="T3" fmla="*/ 11 h 21"/>
                  <a:gd name="T4" fmla="*/ 8 w 8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1"/>
                  <a:gd name="T11" fmla="*/ 8 w 8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1">
                    <a:moveTo>
                      <a:pt x="0" y="21"/>
                    </a:move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5" name="Line 4328">
                <a:extLst>
                  <a:ext uri="{FF2B5EF4-FFF2-40B4-BE49-F238E27FC236}">
                    <a16:creationId xmlns:a16="http://schemas.microsoft.com/office/drawing/2014/main" id="{6317DE30-BEF7-6842-B3BA-7F67D8FE6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0" y="2455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6" name="Line 4329">
                <a:extLst>
                  <a:ext uri="{FF2B5EF4-FFF2-40B4-BE49-F238E27FC236}">
                    <a16:creationId xmlns:a16="http://schemas.microsoft.com/office/drawing/2014/main" id="{62F89ADB-8B72-8C4F-BF91-DFD650BD7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0" y="2439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7" name="Freeform 4330">
                <a:extLst>
                  <a:ext uri="{FF2B5EF4-FFF2-40B4-BE49-F238E27FC236}">
                    <a16:creationId xmlns:a16="http://schemas.microsoft.com/office/drawing/2014/main" id="{9BB62A47-D26C-ED41-B1DB-451DB0BBA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2417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8" name="Freeform 4331">
                <a:extLst>
                  <a:ext uri="{FF2B5EF4-FFF2-40B4-BE49-F238E27FC236}">
                    <a16:creationId xmlns:a16="http://schemas.microsoft.com/office/drawing/2014/main" id="{1CF69CBB-0B95-5844-B391-86EB95DD9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2401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5 h 16"/>
                  <a:gd name="T4" fmla="*/ 7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89" name="Line 4332">
                <a:extLst>
                  <a:ext uri="{FF2B5EF4-FFF2-40B4-BE49-F238E27FC236}">
                    <a16:creationId xmlns:a16="http://schemas.microsoft.com/office/drawing/2014/main" id="{A20EE1F2-ED87-504C-AD8E-C29D7868C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7" y="237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0" name="Line 4333">
                <a:extLst>
                  <a:ext uri="{FF2B5EF4-FFF2-40B4-BE49-F238E27FC236}">
                    <a16:creationId xmlns:a16="http://schemas.microsoft.com/office/drawing/2014/main" id="{CCE7E2E9-49BC-5343-8392-E96E67A10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7" y="2357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1" name="Line 4334">
                <a:extLst>
                  <a:ext uri="{FF2B5EF4-FFF2-40B4-BE49-F238E27FC236}">
                    <a16:creationId xmlns:a16="http://schemas.microsoft.com/office/drawing/2014/main" id="{6DF71705-63A9-E547-923B-3B57AD1B8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7" y="2335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2" name="Freeform 4335">
                <a:extLst>
                  <a:ext uri="{FF2B5EF4-FFF2-40B4-BE49-F238E27FC236}">
                    <a16:creationId xmlns:a16="http://schemas.microsoft.com/office/drawing/2014/main" id="{3CCEE301-9944-4C48-8892-E7CBC2F04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" y="2319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10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3" name="Freeform 4336">
                <a:extLst>
                  <a:ext uri="{FF2B5EF4-FFF2-40B4-BE49-F238E27FC236}">
                    <a16:creationId xmlns:a16="http://schemas.microsoft.com/office/drawing/2014/main" id="{96E144D7-1B0A-0B45-B595-6523B9024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" y="2291"/>
                <a:ext cx="8" cy="28"/>
              </a:xfrm>
              <a:custGeom>
                <a:avLst/>
                <a:gdLst>
                  <a:gd name="T0" fmla="*/ 0 w 8"/>
                  <a:gd name="T1" fmla="*/ 28 h 28"/>
                  <a:gd name="T2" fmla="*/ 0 w 8"/>
                  <a:gd name="T3" fmla="*/ 17 h 28"/>
                  <a:gd name="T4" fmla="*/ 8 w 8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8"/>
                  <a:gd name="T11" fmla="*/ 8 w 8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8">
                    <a:moveTo>
                      <a:pt x="0" y="28"/>
                    </a:moveTo>
                    <a:lnTo>
                      <a:pt x="0" y="17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4" name="Line 4337">
                <a:extLst>
                  <a:ext uri="{FF2B5EF4-FFF2-40B4-BE49-F238E27FC236}">
                    <a16:creationId xmlns:a16="http://schemas.microsoft.com/office/drawing/2014/main" id="{99F29C84-247C-6E47-A430-66ED8A96B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5" y="226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5" name="Line 4338">
                <a:extLst>
                  <a:ext uri="{FF2B5EF4-FFF2-40B4-BE49-F238E27FC236}">
                    <a16:creationId xmlns:a16="http://schemas.microsoft.com/office/drawing/2014/main" id="{BF96ABF2-D497-6F46-B190-A3BC7481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5" y="2247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6" name="Line 4339">
                <a:extLst>
                  <a:ext uri="{FF2B5EF4-FFF2-40B4-BE49-F238E27FC236}">
                    <a16:creationId xmlns:a16="http://schemas.microsoft.com/office/drawing/2014/main" id="{7BC2798A-4CEE-B243-BA41-B9E01D75E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5" y="2220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7" name="Freeform 4340">
                <a:extLst>
                  <a:ext uri="{FF2B5EF4-FFF2-40B4-BE49-F238E27FC236}">
                    <a16:creationId xmlns:a16="http://schemas.microsoft.com/office/drawing/2014/main" id="{5E341CB4-A30A-C642-AA8C-7D5B61A57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" y="2198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0 w 7"/>
                  <a:gd name="T3" fmla="*/ 11 h 22"/>
                  <a:gd name="T4" fmla="*/ 7 w 7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22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8" name="Line 4341">
                <a:extLst>
                  <a:ext uri="{FF2B5EF4-FFF2-40B4-BE49-F238E27FC236}">
                    <a16:creationId xmlns:a16="http://schemas.microsoft.com/office/drawing/2014/main" id="{02E1830B-D7F4-DC43-AD4E-9C67BBCFE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2" y="2171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99" name="Line 4342">
                <a:extLst>
                  <a:ext uri="{FF2B5EF4-FFF2-40B4-BE49-F238E27FC236}">
                    <a16:creationId xmlns:a16="http://schemas.microsoft.com/office/drawing/2014/main" id="{93D7BBF2-73A4-834A-9348-2D292B59F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2" y="2144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0" name="Line 4343">
                <a:extLst>
                  <a:ext uri="{FF2B5EF4-FFF2-40B4-BE49-F238E27FC236}">
                    <a16:creationId xmlns:a16="http://schemas.microsoft.com/office/drawing/2014/main" id="{6395C04C-FD28-9B44-92CE-BA863AF7E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2" y="2116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1" name="Freeform 4344">
                <a:extLst>
                  <a:ext uri="{FF2B5EF4-FFF2-40B4-BE49-F238E27FC236}">
                    <a16:creationId xmlns:a16="http://schemas.microsoft.com/office/drawing/2014/main" id="{26961AB1-A924-4D4F-9957-4C1975414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2" y="2089"/>
                <a:ext cx="7" cy="27"/>
              </a:xfrm>
              <a:custGeom>
                <a:avLst/>
                <a:gdLst>
                  <a:gd name="T0" fmla="*/ 0 w 7"/>
                  <a:gd name="T1" fmla="*/ 27 h 27"/>
                  <a:gd name="T2" fmla="*/ 0 w 7"/>
                  <a:gd name="T3" fmla="*/ 11 h 27"/>
                  <a:gd name="T4" fmla="*/ 7 w 7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27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2" name="Line 4345">
                <a:extLst>
                  <a:ext uri="{FF2B5EF4-FFF2-40B4-BE49-F238E27FC236}">
                    <a16:creationId xmlns:a16="http://schemas.microsoft.com/office/drawing/2014/main" id="{5EC9C47D-5B0C-3F47-A2BE-5B933FADE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9" y="2062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3" name="Line 4346">
                <a:extLst>
                  <a:ext uri="{FF2B5EF4-FFF2-40B4-BE49-F238E27FC236}">
                    <a16:creationId xmlns:a16="http://schemas.microsoft.com/office/drawing/2014/main" id="{A4ACB16B-3AB7-D447-9735-58299C0F9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9" y="2034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4" name="Freeform 4347">
                <a:extLst>
                  <a:ext uri="{FF2B5EF4-FFF2-40B4-BE49-F238E27FC236}">
                    <a16:creationId xmlns:a16="http://schemas.microsoft.com/office/drawing/2014/main" id="{9061AA82-462A-3040-A401-B7EBECCEF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" y="2001"/>
                <a:ext cx="1" cy="33"/>
              </a:xfrm>
              <a:custGeom>
                <a:avLst/>
                <a:gdLst>
                  <a:gd name="T0" fmla="*/ 0 w 1"/>
                  <a:gd name="T1" fmla="*/ 33 h 33"/>
                  <a:gd name="T2" fmla="*/ 0 w 1"/>
                  <a:gd name="T3" fmla="*/ 17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33"/>
                    </a:move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5" name="Line 4348">
                <a:extLst>
                  <a:ext uri="{FF2B5EF4-FFF2-40B4-BE49-F238E27FC236}">
                    <a16:creationId xmlns:a16="http://schemas.microsoft.com/office/drawing/2014/main" id="{98537C87-19DD-1F46-A63C-CDD2985E8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9" y="1974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6" name="Freeform 4349">
                <a:extLst>
                  <a:ext uri="{FF2B5EF4-FFF2-40B4-BE49-F238E27FC236}">
                    <a16:creationId xmlns:a16="http://schemas.microsoft.com/office/drawing/2014/main" id="{0D15DF02-A956-B344-8987-1D7C0614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" y="1941"/>
                <a:ext cx="8" cy="33"/>
              </a:xfrm>
              <a:custGeom>
                <a:avLst/>
                <a:gdLst>
                  <a:gd name="T0" fmla="*/ 0 w 8"/>
                  <a:gd name="T1" fmla="*/ 33 h 33"/>
                  <a:gd name="T2" fmla="*/ 0 w 8"/>
                  <a:gd name="T3" fmla="*/ 17 h 33"/>
                  <a:gd name="T4" fmla="*/ 8 w 8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3"/>
                  <a:gd name="T11" fmla="*/ 8 w 8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3">
                    <a:moveTo>
                      <a:pt x="0" y="33"/>
                    </a:moveTo>
                    <a:lnTo>
                      <a:pt x="0" y="17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7" name="Line 4350">
                <a:extLst>
                  <a:ext uri="{FF2B5EF4-FFF2-40B4-BE49-F238E27FC236}">
                    <a16:creationId xmlns:a16="http://schemas.microsoft.com/office/drawing/2014/main" id="{D1F303D3-7049-4949-B58C-E4A6AC5AC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7" y="1914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8" name="Freeform 4351">
                <a:extLst>
                  <a:ext uri="{FF2B5EF4-FFF2-40B4-BE49-F238E27FC236}">
                    <a16:creationId xmlns:a16="http://schemas.microsoft.com/office/drawing/2014/main" id="{A460AFCA-72A9-714A-869D-0D5715AC2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1881"/>
                <a:ext cx="1" cy="33"/>
              </a:xfrm>
              <a:custGeom>
                <a:avLst/>
                <a:gdLst>
                  <a:gd name="T0" fmla="*/ 0 w 1"/>
                  <a:gd name="T1" fmla="*/ 33 h 33"/>
                  <a:gd name="T2" fmla="*/ 0 w 1"/>
                  <a:gd name="T3" fmla="*/ 16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33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09" name="Line 4352">
                <a:extLst>
                  <a:ext uri="{FF2B5EF4-FFF2-40B4-BE49-F238E27FC236}">
                    <a16:creationId xmlns:a16="http://schemas.microsoft.com/office/drawing/2014/main" id="{A34DAD30-5694-5741-97A0-705CA5070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7" y="1854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0" name="Freeform 4353">
                <a:extLst>
                  <a:ext uri="{FF2B5EF4-FFF2-40B4-BE49-F238E27FC236}">
                    <a16:creationId xmlns:a16="http://schemas.microsoft.com/office/drawing/2014/main" id="{9E0F0920-4094-DF4F-866B-E677D6BB4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1826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11 h 28"/>
                  <a:gd name="T4" fmla="*/ 7 w 7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8"/>
                  <a:gd name="T11" fmla="*/ 7 w 7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8">
                    <a:moveTo>
                      <a:pt x="0" y="28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1" name="Line 4354">
                <a:extLst>
                  <a:ext uri="{FF2B5EF4-FFF2-40B4-BE49-F238E27FC236}">
                    <a16:creationId xmlns:a16="http://schemas.microsoft.com/office/drawing/2014/main" id="{3C23F845-58CF-3844-A638-CFCE89CBD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4" y="1799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2" name="Line 4355">
                <a:extLst>
                  <a:ext uri="{FF2B5EF4-FFF2-40B4-BE49-F238E27FC236}">
                    <a16:creationId xmlns:a16="http://schemas.microsoft.com/office/drawing/2014/main" id="{32A710F8-9CBA-C046-BCD8-D2CAEA426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4" y="1772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3" name="Line 4356">
                <a:extLst>
                  <a:ext uri="{FF2B5EF4-FFF2-40B4-BE49-F238E27FC236}">
                    <a16:creationId xmlns:a16="http://schemas.microsoft.com/office/drawing/2014/main" id="{46CB39CC-7EB4-7045-895E-E09004BA4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4" y="1750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4" name="Line 4357">
                <a:extLst>
                  <a:ext uri="{FF2B5EF4-FFF2-40B4-BE49-F238E27FC236}">
                    <a16:creationId xmlns:a16="http://schemas.microsoft.com/office/drawing/2014/main" id="{E174DF5A-50E6-4B45-8640-BB0815745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4" y="1728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5" name="Freeform 4358">
                <a:extLst>
                  <a:ext uri="{FF2B5EF4-FFF2-40B4-BE49-F238E27FC236}">
                    <a16:creationId xmlns:a16="http://schemas.microsoft.com/office/drawing/2014/main" id="{5A2531D5-AC50-D744-AD02-188F6EE49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1701"/>
                <a:ext cx="7" cy="27"/>
              </a:xfrm>
              <a:custGeom>
                <a:avLst/>
                <a:gdLst>
                  <a:gd name="T0" fmla="*/ 0 w 7"/>
                  <a:gd name="T1" fmla="*/ 27 h 27"/>
                  <a:gd name="T2" fmla="*/ 0 w 7"/>
                  <a:gd name="T3" fmla="*/ 11 h 27"/>
                  <a:gd name="T4" fmla="*/ 7 w 7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7"/>
                  <a:gd name="T11" fmla="*/ 7 w 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7">
                    <a:moveTo>
                      <a:pt x="0" y="27"/>
                    </a:moveTo>
                    <a:lnTo>
                      <a:pt x="0" y="11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6" name="Freeform 4359">
                <a:extLst>
                  <a:ext uri="{FF2B5EF4-FFF2-40B4-BE49-F238E27FC236}">
                    <a16:creationId xmlns:a16="http://schemas.microsoft.com/office/drawing/2014/main" id="{5218950E-37C4-DB47-991C-BD291763F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1684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6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7" name="Freeform 4360">
                <a:extLst>
                  <a:ext uri="{FF2B5EF4-FFF2-40B4-BE49-F238E27FC236}">
                    <a16:creationId xmlns:a16="http://schemas.microsoft.com/office/drawing/2014/main" id="{99A2A464-FE96-FC43-B671-31CCD60E2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1662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1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"/>
                  <a:gd name="T11" fmla="*/ 1 w 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8" name="Line 4361">
                <a:extLst>
                  <a:ext uri="{FF2B5EF4-FFF2-40B4-BE49-F238E27FC236}">
                    <a16:creationId xmlns:a16="http://schemas.microsoft.com/office/drawing/2014/main" id="{39AD5D41-5C3D-6C45-ACAC-2BF41FA4E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1" y="1646"/>
                <a:ext cx="1" cy="1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19" name="Freeform 4362">
                <a:extLst>
                  <a:ext uri="{FF2B5EF4-FFF2-40B4-BE49-F238E27FC236}">
                    <a16:creationId xmlns:a16="http://schemas.microsoft.com/office/drawing/2014/main" id="{69B7A430-34DF-CC49-9637-A202817EA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1630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0 w 8"/>
                  <a:gd name="T3" fmla="*/ 5 h 16"/>
                  <a:gd name="T4" fmla="*/ 8 w 8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6"/>
                  <a:gd name="T11" fmla="*/ 8 w 8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6">
                    <a:moveTo>
                      <a:pt x="0" y="16"/>
                    </a:moveTo>
                    <a:lnTo>
                      <a:pt x="0" y="5"/>
                    </a:lnTo>
                    <a:lnTo>
                      <a:pt x="8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0" name="Line 4363">
                <a:extLst>
                  <a:ext uri="{FF2B5EF4-FFF2-40B4-BE49-F238E27FC236}">
                    <a16:creationId xmlns:a16="http://schemas.microsoft.com/office/drawing/2014/main" id="{48BE39B3-231F-5C43-9575-6872634D5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9" y="1619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1" name="Line 4364">
                <a:extLst>
                  <a:ext uri="{FF2B5EF4-FFF2-40B4-BE49-F238E27FC236}">
                    <a16:creationId xmlns:a16="http://schemas.microsoft.com/office/drawing/2014/main" id="{BFA2B5B1-B9F8-B84B-978D-4056C5674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9" y="1608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2" name="Line 4365">
                <a:extLst>
                  <a:ext uri="{FF2B5EF4-FFF2-40B4-BE49-F238E27FC236}">
                    <a16:creationId xmlns:a16="http://schemas.microsoft.com/office/drawing/2014/main" id="{CBFAAE3B-2574-824A-AFB8-686A6940B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9" y="1602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3" name="Freeform 4366">
                <a:extLst>
                  <a:ext uri="{FF2B5EF4-FFF2-40B4-BE49-F238E27FC236}">
                    <a16:creationId xmlns:a16="http://schemas.microsoft.com/office/drawing/2014/main" id="{3CA0C343-B75F-204B-8703-1BC47A103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" y="1591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6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4" name="Freeform 4367">
                <a:extLst>
                  <a:ext uri="{FF2B5EF4-FFF2-40B4-BE49-F238E27FC236}">
                    <a16:creationId xmlns:a16="http://schemas.microsoft.com/office/drawing/2014/main" id="{CB48184A-6578-E143-AD91-5A7609348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" y="159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5" name="Freeform 4368">
                <a:extLst>
                  <a:ext uri="{FF2B5EF4-FFF2-40B4-BE49-F238E27FC236}">
                    <a16:creationId xmlns:a16="http://schemas.microsoft.com/office/drawing/2014/main" id="{F571EF77-924D-A545-9B09-782650BB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" y="158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6" name="Line 4369">
                <a:extLst>
                  <a:ext uri="{FF2B5EF4-FFF2-40B4-BE49-F238E27FC236}">
                    <a16:creationId xmlns:a16="http://schemas.microsoft.com/office/drawing/2014/main" id="{EF73BE15-DD8C-8D48-9420-465AE29C5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1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7" name="Line 4370">
                <a:extLst>
                  <a:ext uri="{FF2B5EF4-FFF2-40B4-BE49-F238E27FC236}">
                    <a16:creationId xmlns:a16="http://schemas.microsoft.com/office/drawing/2014/main" id="{AD88CA5D-E3E0-D34F-BC61-DB12EC4E5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1586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8" name="Freeform 4371">
                <a:extLst>
                  <a:ext uri="{FF2B5EF4-FFF2-40B4-BE49-F238E27FC236}">
                    <a16:creationId xmlns:a16="http://schemas.microsoft.com/office/drawing/2014/main" id="{6324373C-9DD8-5449-8E4D-853F51D50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" y="1586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7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29" name="Line 4372">
                <a:extLst>
                  <a:ext uri="{FF2B5EF4-FFF2-40B4-BE49-F238E27FC236}">
                    <a16:creationId xmlns:a16="http://schemas.microsoft.com/office/drawing/2014/main" id="{F326F0BC-8E9C-9744-9288-DC1F2B237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1591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0" name="Line 4373">
                <a:extLst>
                  <a:ext uri="{FF2B5EF4-FFF2-40B4-BE49-F238E27FC236}">
                    <a16:creationId xmlns:a16="http://schemas.microsoft.com/office/drawing/2014/main" id="{884259F8-30D7-154F-B383-8B9FD57EC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1591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1" name="Line 4374">
                <a:extLst>
                  <a:ext uri="{FF2B5EF4-FFF2-40B4-BE49-F238E27FC236}">
                    <a16:creationId xmlns:a16="http://schemas.microsoft.com/office/drawing/2014/main" id="{463D69B6-2AD2-A041-8E69-462E9AE94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1597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2" name="Line 4375">
                <a:extLst>
                  <a:ext uri="{FF2B5EF4-FFF2-40B4-BE49-F238E27FC236}">
                    <a16:creationId xmlns:a16="http://schemas.microsoft.com/office/drawing/2014/main" id="{87FB48E8-54BA-F14A-BE62-B62363D47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1602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3" name="Freeform 4376">
                <a:extLst>
                  <a:ext uri="{FF2B5EF4-FFF2-40B4-BE49-F238E27FC236}">
                    <a16:creationId xmlns:a16="http://schemas.microsoft.com/office/drawing/2014/main" id="{4A49C197-C471-A340-9616-102E46690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1608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8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4" name="Line 4377">
                <a:extLst>
                  <a:ext uri="{FF2B5EF4-FFF2-40B4-BE49-F238E27FC236}">
                    <a16:creationId xmlns:a16="http://schemas.microsoft.com/office/drawing/2014/main" id="{2BD3ED1A-62BD-0D42-A659-CD4EE7ED4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1" y="161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5" name="Line 4378">
                <a:extLst>
                  <a:ext uri="{FF2B5EF4-FFF2-40B4-BE49-F238E27FC236}">
                    <a16:creationId xmlns:a16="http://schemas.microsoft.com/office/drawing/2014/main" id="{2E82D0C5-0B35-0347-9AA1-C127D5D4F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1" y="1624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6" name="Line 4379">
                <a:extLst>
                  <a:ext uri="{FF2B5EF4-FFF2-40B4-BE49-F238E27FC236}">
                    <a16:creationId xmlns:a16="http://schemas.microsoft.com/office/drawing/2014/main" id="{804ADE2F-BA0C-884A-B244-1A2B5CCC2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1" y="1635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7" name="Freeform 4380">
                <a:extLst>
                  <a:ext uri="{FF2B5EF4-FFF2-40B4-BE49-F238E27FC236}">
                    <a16:creationId xmlns:a16="http://schemas.microsoft.com/office/drawing/2014/main" id="{A4898D3C-0F01-FE42-BBE8-0F201C208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" y="1640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6 h 11"/>
                  <a:gd name="T4" fmla="*/ 7 w 7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0" y="6"/>
                    </a:lnTo>
                    <a:lnTo>
                      <a:pt x="7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8" name="Line 4381">
                <a:extLst>
                  <a:ext uri="{FF2B5EF4-FFF2-40B4-BE49-F238E27FC236}">
                    <a16:creationId xmlns:a16="http://schemas.microsoft.com/office/drawing/2014/main" id="{9D1C9620-9D1F-1D4F-BAEA-B28F07D57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1651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39" name="Line 4382">
                <a:extLst>
                  <a:ext uri="{FF2B5EF4-FFF2-40B4-BE49-F238E27FC236}">
                    <a16:creationId xmlns:a16="http://schemas.microsoft.com/office/drawing/2014/main" id="{3B7C3E4E-93A4-8C4D-9575-0A3127310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166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0" name="Line 4383">
                <a:extLst>
                  <a:ext uri="{FF2B5EF4-FFF2-40B4-BE49-F238E27FC236}">
                    <a16:creationId xmlns:a16="http://schemas.microsoft.com/office/drawing/2014/main" id="{24B56C99-C337-7F4B-8DDC-59635C5DE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167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1" name="Line 4384">
                <a:extLst>
                  <a:ext uri="{FF2B5EF4-FFF2-40B4-BE49-F238E27FC236}">
                    <a16:creationId xmlns:a16="http://schemas.microsoft.com/office/drawing/2014/main" id="{AB743327-E04E-1E46-BC0C-F28123CB5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1684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2" name="Freeform 4385">
                <a:extLst>
                  <a:ext uri="{FF2B5EF4-FFF2-40B4-BE49-F238E27FC236}">
                    <a16:creationId xmlns:a16="http://schemas.microsoft.com/office/drawing/2014/main" id="{596EA9AA-B363-DB44-92CB-61FE93627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169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3" name="Line 4386">
                <a:extLst>
                  <a:ext uri="{FF2B5EF4-FFF2-40B4-BE49-F238E27FC236}">
                    <a16:creationId xmlns:a16="http://schemas.microsoft.com/office/drawing/2014/main" id="{6B3CCBA4-A0E1-8D4C-8F74-571F013E9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1701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4" name="Line 4387">
                <a:extLst>
                  <a:ext uri="{FF2B5EF4-FFF2-40B4-BE49-F238E27FC236}">
                    <a16:creationId xmlns:a16="http://schemas.microsoft.com/office/drawing/2014/main" id="{5F5852A0-E89E-1046-A969-B86A79432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1712"/>
                <a:ext cx="1" cy="10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5" name="Line 4388">
                <a:extLst>
                  <a:ext uri="{FF2B5EF4-FFF2-40B4-BE49-F238E27FC236}">
                    <a16:creationId xmlns:a16="http://schemas.microsoft.com/office/drawing/2014/main" id="{E3AD1818-1397-7B47-A919-1C5F8C16F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1722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6" name="Freeform 4389">
                <a:extLst>
                  <a:ext uri="{FF2B5EF4-FFF2-40B4-BE49-F238E27FC236}">
                    <a16:creationId xmlns:a16="http://schemas.microsoft.com/office/drawing/2014/main" id="{DCCF2C92-8509-994B-B29A-FA8322B22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" y="1733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7" name="Line 4390">
                <a:extLst>
                  <a:ext uri="{FF2B5EF4-FFF2-40B4-BE49-F238E27FC236}">
                    <a16:creationId xmlns:a16="http://schemas.microsoft.com/office/drawing/2014/main" id="{A492C6D7-8F06-C045-A058-295D0C9F2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1739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8" name="Line 4391">
                <a:extLst>
                  <a:ext uri="{FF2B5EF4-FFF2-40B4-BE49-F238E27FC236}">
                    <a16:creationId xmlns:a16="http://schemas.microsoft.com/office/drawing/2014/main" id="{EC100499-6056-B04B-9246-96B8E0B48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1750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49" name="Line 4392">
                <a:extLst>
                  <a:ext uri="{FF2B5EF4-FFF2-40B4-BE49-F238E27FC236}">
                    <a16:creationId xmlns:a16="http://schemas.microsoft.com/office/drawing/2014/main" id="{DA15DB52-29FD-A844-8D16-9A5F21DB4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176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0" name="Line 4393">
                <a:extLst>
                  <a:ext uri="{FF2B5EF4-FFF2-40B4-BE49-F238E27FC236}">
                    <a16:creationId xmlns:a16="http://schemas.microsoft.com/office/drawing/2014/main" id="{5FA60ABC-CBA2-4F4A-8771-FD52DDB94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1766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1" name="Freeform 4394">
                <a:extLst>
                  <a:ext uri="{FF2B5EF4-FFF2-40B4-BE49-F238E27FC236}">
                    <a16:creationId xmlns:a16="http://schemas.microsoft.com/office/drawing/2014/main" id="{261B3BE0-6493-8C49-AFF9-A0F035948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" y="177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2" name="Line 4395">
                <a:extLst>
                  <a:ext uri="{FF2B5EF4-FFF2-40B4-BE49-F238E27FC236}">
                    <a16:creationId xmlns:a16="http://schemas.microsoft.com/office/drawing/2014/main" id="{CBDC8374-829C-A84E-92D4-650F1B42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1783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3" name="Line 4396">
                <a:extLst>
                  <a:ext uri="{FF2B5EF4-FFF2-40B4-BE49-F238E27FC236}">
                    <a16:creationId xmlns:a16="http://schemas.microsoft.com/office/drawing/2014/main" id="{4448361F-371B-E848-A50F-423DAE4CA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1794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4" name="Line 4397">
                <a:extLst>
                  <a:ext uri="{FF2B5EF4-FFF2-40B4-BE49-F238E27FC236}">
                    <a16:creationId xmlns:a16="http://schemas.microsoft.com/office/drawing/2014/main" id="{224E7C19-A54D-EF47-B591-EAEA94902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1799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5" name="Freeform 4398">
                <a:extLst>
                  <a:ext uri="{FF2B5EF4-FFF2-40B4-BE49-F238E27FC236}">
                    <a16:creationId xmlns:a16="http://schemas.microsoft.com/office/drawing/2014/main" id="{05EB5A32-AE60-AE44-A93A-04030B487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" y="1804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6" name="Line 4399">
                <a:extLst>
                  <a:ext uri="{FF2B5EF4-FFF2-40B4-BE49-F238E27FC236}">
                    <a16:creationId xmlns:a16="http://schemas.microsoft.com/office/drawing/2014/main" id="{593FE9B1-1CC2-B540-8519-79BD0634F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8" y="1810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7" name="Line 4400">
                <a:extLst>
                  <a:ext uri="{FF2B5EF4-FFF2-40B4-BE49-F238E27FC236}">
                    <a16:creationId xmlns:a16="http://schemas.microsoft.com/office/drawing/2014/main" id="{76DE9A54-A2FC-BD43-B4A0-1641D147F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8" y="1815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8" name="Line 4401">
                <a:extLst>
                  <a:ext uri="{FF2B5EF4-FFF2-40B4-BE49-F238E27FC236}">
                    <a16:creationId xmlns:a16="http://schemas.microsoft.com/office/drawing/2014/main" id="{09D28E36-4517-464D-8228-B8C40EC7C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8" y="1821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59" name="Line 4402">
                <a:extLst>
                  <a:ext uri="{FF2B5EF4-FFF2-40B4-BE49-F238E27FC236}">
                    <a16:creationId xmlns:a16="http://schemas.microsoft.com/office/drawing/2014/main" id="{07C53D0E-F5DF-F148-AE20-3A9D0A40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8" y="1826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0" name="Freeform 4403">
                <a:extLst>
                  <a:ext uri="{FF2B5EF4-FFF2-40B4-BE49-F238E27FC236}">
                    <a16:creationId xmlns:a16="http://schemas.microsoft.com/office/drawing/2014/main" id="{69292119-11B5-2740-9618-B8FBD72CD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183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1" name="Line 4404">
                <a:extLst>
                  <a:ext uri="{FF2B5EF4-FFF2-40B4-BE49-F238E27FC236}">
                    <a16:creationId xmlns:a16="http://schemas.microsoft.com/office/drawing/2014/main" id="{42C7AFBF-CB8D-0C4F-8082-28EDBE42D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1832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2" name="Freeform 4405">
                <a:extLst>
                  <a:ext uri="{FF2B5EF4-FFF2-40B4-BE49-F238E27FC236}">
                    <a16:creationId xmlns:a16="http://schemas.microsoft.com/office/drawing/2014/main" id="{497CECC2-A750-9B4B-B097-4E8CA50F1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5" y="183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3" name="Line 4406">
                <a:extLst>
                  <a:ext uri="{FF2B5EF4-FFF2-40B4-BE49-F238E27FC236}">
                    <a16:creationId xmlns:a16="http://schemas.microsoft.com/office/drawing/2014/main" id="{A547ADF6-4DAF-F040-89DE-AC458F490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1837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4" name="Freeform 4407">
                <a:extLst>
                  <a:ext uri="{FF2B5EF4-FFF2-40B4-BE49-F238E27FC236}">
                    <a16:creationId xmlns:a16="http://schemas.microsoft.com/office/drawing/2014/main" id="{B4778842-A0FE-BD4C-A6F8-AE7A66574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5" y="183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5" name="Line 4408">
                <a:extLst>
                  <a:ext uri="{FF2B5EF4-FFF2-40B4-BE49-F238E27FC236}">
                    <a16:creationId xmlns:a16="http://schemas.microsoft.com/office/drawing/2014/main" id="{2807DBEA-286F-684A-B960-4C14D8FFE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1837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6" name="Line 4409">
                <a:extLst>
                  <a:ext uri="{FF2B5EF4-FFF2-40B4-BE49-F238E27FC236}">
                    <a16:creationId xmlns:a16="http://schemas.microsoft.com/office/drawing/2014/main" id="{CC032A4E-8F8F-A84E-8282-6CEAA9A04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1843"/>
                <a:ext cx="1" cy="5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7" name="Line 4410">
                <a:extLst>
                  <a:ext uri="{FF2B5EF4-FFF2-40B4-BE49-F238E27FC236}">
                    <a16:creationId xmlns:a16="http://schemas.microsoft.com/office/drawing/2014/main" id="{B6C0A435-CD1A-B744-9D13-10CB2A88E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1848"/>
                <a:ext cx="1" cy="6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8" name="Line 4411">
                <a:extLst>
                  <a:ext uri="{FF2B5EF4-FFF2-40B4-BE49-F238E27FC236}">
                    <a16:creationId xmlns:a16="http://schemas.microsoft.com/office/drawing/2014/main" id="{60AAF0F4-A87E-A640-BF13-FC3E8BFFB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1854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69" name="Freeform 4412">
                <a:extLst>
                  <a:ext uri="{FF2B5EF4-FFF2-40B4-BE49-F238E27FC236}">
                    <a16:creationId xmlns:a16="http://schemas.microsoft.com/office/drawing/2014/main" id="{03889524-E9FF-9941-BBEC-F4C3590F6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" y="1865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5 h 11"/>
                  <a:gd name="T4" fmla="*/ 8 w 8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0"/>
                    </a:moveTo>
                    <a:lnTo>
                      <a:pt x="0" y="5"/>
                    </a:lnTo>
                    <a:lnTo>
                      <a:pt x="8" y="11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0" name="Line 4413">
                <a:extLst>
                  <a:ext uri="{FF2B5EF4-FFF2-40B4-BE49-F238E27FC236}">
                    <a16:creationId xmlns:a16="http://schemas.microsoft.com/office/drawing/2014/main" id="{5044D577-625B-0A40-B5F4-81181AE9F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" y="1876"/>
                <a:ext cx="1" cy="1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1" name="Line 4414">
                <a:extLst>
                  <a:ext uri="{FF2B5EF4-FFF2-40B4-BE49-F238E27FC236}">
                    <a16:creationId xmlns:a16="http://schemas.microsoft.com/office/drawing/2014/main" id="{1FC09E1B-85A4-7F46-BBE4-6C53365DE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" y="1887"/>
                <a:ext cx="1" cy="10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2" name="Line 4415">
                <a:extLst>
                  <a:ext uri="{FF2B5EF4-FFF2-40B4-BE49-F238E27FC236}">
                    <a16:creationId xmlns:a16="http://schemas.microsoft.com/office/drawing/2014/main" id="{E16CAC2A-5E42-BE40-9C7F-0333D332F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" y="1897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3" name="Freeform 4416">
                <a:extLst>
                  <a:ext uri="{FF2B5EF4-FFF2-40B4-BE49-F238E27FC236}">
                    <a16:creationId xmlns:a16="http://schemas.microsoft.com/office/drawing/2014/main" id="{9E21E4C4-2CDC-E443-B426-3C2D0560A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1914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5 h 16"/>
                  <a:gd name="T4" fmla="*/ 7 w 7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0"/>
                    </a:moveTo>
                    <a:lnTo>
                      <a:pt x="0" y="5"/>
                    </a:lnTo>
                    <a:lnTo>
                      <a:pt x="7" y="16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4" name="Line 4417">
                <a:extLst>
                  <a:ext uri="{FF2B5EF4-FFF2-40B4-BE49-F238E27FC236}">
                    <a16:creationId xmlns:a16="http://schemas.microsoft.com/office/drawing/2014/main" id="{D3AA2A06-10EC-BA46-8EA7-F326C0C60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" y="1930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5" name="Line 4418">
                <a:extLst>
                  <a:ext uri="{FF2B5EF4-FFF2-40B4-BE49-F238E27FC236}">
                    <a16:creationId xmlns:a16="http://schemas.microsoft.com/office/drawing/2014/main" id="{3D54E61C-CEC4-B349-92B1-1FD6C2622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" y="1947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6" name="Line 4419">
                <a:extLst>
                  <a:ext uri="{FF2B5EF4-FFF2-40B4-BE49-F238E27FC236}">
                    <a16:creationId xmlns:a16="http://schemas.microsoft.com/office/drawing/2014/main" id="{AE209271-DF47-B845-A587-8F42A8CAE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" y="1969"/>
                <a:ext cx="1" cy="21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7" name="Line 4420">
                <a:extLst>
                  <a:ext uri="{FF2B5EF4-FFF2-40B4-BE49-F238E27FC236}">
                    <a16:creationId xmlns:a16="http://schemas.microsoft.com/office/drawing/2014/main" id="{DAD45D2F-CC0B-1040-985D-25FA3B0A6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" y="1990"/>
                <a:ext cx="1" cy="1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8" name="Freeform 4421">
                <a:extLst>
                  <a:ext uri="{FF2B5EF4-FFF2-40B4-BE49-F238E27FC236}">
                    <a16:creationId xmlns:a16="http://schemas.microsoft.com/office/drawing/2014/main" id="{03DD6793-9B58-CF4D-A5C5-E6B4FD853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2007"/>
                <a:ext cx="7" cy="22"/>
              </a:xfrm>
              <a:custGeom>
                <a:avLst/>
                <a:gdLst>
                  <a:gd name="T0" fmla="*/ 0 w 7"/>
                  <a:gd name="T1" fmla="*/ 0 h 22"/>
                  <a:gd name="T2" fmla="*/ 0 w 7"/>
                  <a:gd name="T3" fmla="*/ 11 h 22"/>
                  <a:gd name="T4" fmla="*/ 7 w 7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2"/>
                  <a:gd name="T11" fmla="*/ 7 w 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2">
                    <a:moveTo>
                      <a:pt x="0" y="0"/>
                    </a:moveTo>
                    <a:lnTo>
                      <a:pt x="0" y="11"/>
                    </a:lnTo>
                    <a:lnTo>
                      <a:pt x="7" y="22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79" name="Line 4422">
                <a:extLst>
                  <a:ext uri="{FF2B5EF4-FFF2-40B4-BE49-F238E27FC236}">
                    <a16:creationId xmlns:a16="http://schemas.microsoft.com/office/drawing/2014/main" id="{3546B03E-FDAB-B744-B5D8-F22A38AA9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029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0" name="Line 4423">
                <a:extLst>
                  <a:ext uri="{FF2B5EF4-FFF2-40B4-BE49-F238E27FC236}">
                    <a16:creationId xmlns:a16="http://schemas.microsoft.com/office/drawing/2014/main" id="{1CB38006-2D44-464A-992B-F1026A1DA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051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1" name="Line 4424">
                <a:extLst>
                  <a:ext uri="{FF2B5EF4-FFF2-40B4-BE49-F238E27FC236}">
                    <a16:creationId xmlns:a16="http://schemas.microsoft.com/office/drawing/2014/main" id="{346D0F54-18AC-E941-AB81-E11C32A1D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078"/>
                <a:ext cx="1" cy="22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2" name="Freeform 4425">
                <a:extLst>
                  <a:ext uri="{FF2B5EF4-FFF2-40B4-BE49-F238E27FC236}">
                    <a16:creationId xmlns:a16="http://schemas.microsoft.com/office/drawing/2014/main" id="{2A4C2B16-0105-2C4C-8257-B450E3478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4" y="2100"/>
                <a:ext cx="8" cy="27"/>
              </a:xfrm>
              <a:custGeom>
                <a:avLst/>
                <a:gdLst>
                  <a:gd name="T0" fmla="*/ 0 w 8"/>
                  <a:gd name="T1" fmla="*/ 0 h 27"/>
                  <a:gd name="T2" fmla="*/ 0 w 8"/>
                  <a:gd name="T3" fmla="*/ 11 h 27"/>
                  <a:gd name="T4" fmla="*/ 8 w 8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7"/>
                  <a:gd name="T11" fmla="*/ 8 w 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7">
                    <a:moveTo>
                      <a:pt x="0" y="0"/>
                    </a:moveTo>
                    <a:lnTo>
                      <a:pt x="0" y="11"/>
                    </a:lnTo>
                    <a:lnTo>
                      <a:pt x="8" y="27"/>
                    </a:lnTo>
                  </a:path>
                </a:pathLst>
              </a:cu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3" name="Line 4426">
                <a:extLst>
                  <a:ext uri="{FF2B5EF4-FFF2-40B4-BE49-F238E27FC236}">
                    <a16:creationId xmlns:a16="http://schemas.microsoft.com/office/drawing/2014/main" id="{BC05C172-6C42-1F4C-B2E7-20DB2F76E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2" y="2127"/>
                <a:ext cx="1" cy="27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84" name="Line 4427">
                <a:extLst>
                  <a:ext uri="{FF2B5EF4-FFF2-40B4-BE49-F238E27FC236}">
                    <a16:creationId xmlns:a16="http://schemas.microsoft.com/office/drawing/2014/main" id="{BF7DF6E5-3560-AB40-824D-8381BDFE9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2" y="2154"/>
                <a:ext cx="1" cy="28"/>
              </a:xfrm>
              <a:prstGeom prst="line">
                <a:avLst/>
              </a:prstGeom>
              <a:noFill/>
              <a:ln w="3651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3078" name="Line 4429">
              <a:extLst>
                <a:ext uri="{FF2B5EF4-FFF2-40B4-BE49-F238E27FC236}">
                  <a16:creationId xmlns:a16="http://schemas.microsoft.com/office/drawing/2014/main" id="{AEDD3CB5-2D4B-6344-B6C0-B67A1EDE3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2" y="2182"/>
              <a:ext cx="1" cy="22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79" name="Line 4430">
              <a:extLst>
                <a:ext uri="{FF2B5EF4-FFF2-40B4-BE49-F238E27FC236}">
                  <a16:creationId xmlns:a16="http://schemas.microsoft.com/office/drawing/2014/main" id="{AEB3248F-4187-0640-8315-A2F66992A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2" y="2204"/>
              <a:ext cx="1" cy="22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0" name="Freeform 4431">
              <a:extLst>
                <a:ext uri="{FF2B5EF4-FFF2-40B4-BE49-F238E27FC236}">
                  <a16:creationId xmlns:a16="http://schemas.microsoft.com/office/drawing/2014/main" id="{D47E3A5C-C12E-DE4E-90EE-D118892C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226"/>
              <a:ext cx="7" cy="21"/>
            </a:xfrm>
            <a:custGeom>
              <a:avLst/>
              <a:gdLst>
                <a:gd name="T0" fmla="*/ 0 w 7"/>
                <a:gd name="T1" fmla="*/ 0 h 21"/>
                <a:gd name="T2" fmla="*/ 0 w 7"/>
                <a:gd name="T3" fmla="*/ 10 h 21"/>
                <a:gd name="T4" fmla="*/ 7 w 7"/>
                <a:gd name="T5" fmla="*/ 21 h 21"/>
                <a:gd name="T6" fmla="*/ 0 60000 65536"/>
                <a:gd name="T7" fmla="*/ 0 60000 65536"/>
                <a:gd name="T8" fmla="*/ 0 60000 65536"/>
                <a:gd name="T9" fmla="*/ 0 w 7"/>
                <a:gd name="T10" fmla="*/ 0 h 21"/>
                <a:gd name="T11" fmla="*/ 7 w 7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1">
                  <a:moveTo>
                    <a:pt x="0" y="0"/>
                  </a:moveTo>
                  <a:lnTo>
                    <a:pt x="0" y="10"/>
                  </a:lnTo>
                  <a:lnTo>
                    <a:pt x="7" y="21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1" name="Line 4432">
              <a:extLst>
                <a:ext uri="{FF2B5EF4-FFF2-40B4-BE49-F238E27FC236}">
                  <a16:creationId xmlns:a16="http://schemas.microsoft.com/office/drawing/2014/main" id="{C8F52D24-8929-044A-B643-BAC648DC2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9" y="2247"/>
              <a:ext cx="1" cy="17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2" name="Line 4433">
              <a:extLst>
                <a:ext uri="{FF2B5EF4-FFF2-40B4-BE49-F238E27FC236}">
                  <a16:creationId xmlns:a16="http://schemas.microsoft.com/office/drawing/2014/main" id="{E0E01560-F8BD-C843-8CC7-60AA9A4EE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9" y="2264"/>
              <a:ext cx="1" cy="1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3" name="Line 4434">
              <a:extLst>
                <a:ext uri="{FF2B5EF4-FFF2-40B4-BE49-F238E27FC236}">
                  <a16:creationId xmlns:a16="http://schemas.microsoft.com/office/drawing/2014/main" id="{991ADC07-9D9C-AD4F-84F8-BE33560F9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9" y="2280"/>
              <a:ext cx="1" cy="17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4" name="Freeform 4435">
              <a:extLst>
                <a:ext uri="{FF2B5EF4-FFF2-40B4-BE49-F238E27FC236}">
                  <a16:creationId xmlns:a16="http://schemas.microsoft.com/office/drawing/2014/main" id="{C10B9042-9064-3446-A52D-30C2D0A3A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2297"/>
              <a:ext cx="8" cy="16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11 h 16"/>
                <a:gd name="T4" fmla="*/ 8 w 8"/>
                <a:gd name="T5" fmla="*/ 16 h 16"/>
                <a:gd name="T6" fmla="*/ 0 60000 65536"/>
                <a:gd name="T7" fmla="*/ 0 60000 65536"/>
                <a:gd name="T8" fmla="*/ 0 60000 65536"/>
                <a:gd name="T9" fmla="*/ 0 w 8"/>
                <a:gd name="T10" fmla="*/ 0 h 16"/>
                <a:gd name="T11" fmla="*/ 8 w 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6">
                  <a:moveTo>
                    <a:pt x="0" y="0"/>
                  </a:moveTo>
                  <a:lnTo>
                    <a:pt x="0" y="11"/>
                  </a:lnTo>
                  <a:lnTo>
                    <a:pt x="8" y="1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5" name="Line 4436">
              <a:extLst>
                <a:ext uri="{FF2B5EF4-FFF2-40B4-BE49-F238E27FC236}">
                  <a16:creationId xmlns:a16="http://schemas.microsoft.com/office/drawing/2014/main" id="{4A149DCB-5E76-604C-935A-B250E2457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" y="2313"/>
              <a:ext cx="1" cy="1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6" name="Freeform 4437">
              <a:extLst>
                <a:ext uri="{FF2B5EF4-FFF2-40B4-BE49-F238E27FC236}">
                  <a16:creationId xmlns:a16="http://schemas.microsoft.com/office/drawing/2014/main" id="{88681173-0962-764F-8F9B-A8699ECD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" y="2324"/>
              <a:ext cx="1" cy="16"/>
            </a:xfrm>
            <a:custGeom>
              <a:avLst/>
              <a:gdLst>
                <a:gd name="T0" fmla="*/ 0 w 1"/>
                <a:gd name="T1" fmla="*/ 0 h 16"/>
                <a:gd name="T2" fmla="*/ 0 w 1"/>
                <a:gd name="T3" fmla="*/ 11 h 16"/>
                <a:gd name="T4" fmla="*/ 0 w 1"/>
                <a:gd name="T5" fmla="*/ 16 h 16"/>
                <a:gd name="T6" fmla="*/ 0 60000 65536"/>
                <a:gd name="T7" fmla="*/ 0 60000 65536"/>
                <a:gd name="T8" fmla="*/ 0 60000 65536"/>
                <a:gd name="T9" fmla="*/ 0 w 1"/>
                <a:gd name="T10" fmla="*/ 0 h 16"/>
                <a:gd name="T11" fmla="*/ 1 w 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">
                  <a:moveTo>
                    <a:pt x="0" y="0"/>
                  </a:move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7" name="Line 4438">
              <a:extLst>
                <a:ext uri="{FF2B5EF4-FFF2-40B4-BE49-F238E27FC236}">
                  <a16:creationId xmlns:a16="http://schemas.microsoft.com/office/drawing/2014/main" id="{36E84147-5671-FC4F-A404-B7A44F2C1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" y="2340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8" name="Line 4439">
              <a:extLst>
                <a:ext uri="{FF2B5EF4-FFF2-40B4-BE49-F238E27FC236}">
                  <a16:creationId xmlns:a16="http://schemas.microsoft.com/office/drawing/2014/main" id="{2955C032-7EBE-FF44-97AE-A583536D0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" y="2346"/>
              <a:ext cx="1" cy="1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9" name="Freeform 4440">
              <a:extLst>
                <a:ext uri="{FF2B5EF4-FFF2-40B4-BE49-F238E27FC236}">
                  <a16:creationId xmlns:a16="http://schemas.microsoft.com/office/drawing/2014/main" id="{A5C08BDE-80C8-C844-91F5-7B71BAAA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" y="2357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5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0" y="5"/>
                  </a:lnTo>
                  <a:lnTo>
                    <a:pt x="7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0" name="Line 4441">
              <a:extLst>
                <a:ext uri="{FF2B5EF4-FFF2-40B4-BE49-F238E27FC236}">
                  <a16:creationId xmlns:a16="http://schemas.microsoft.com/office/drawing/2014/main" id="{9C270404-5150-9540-A519-7FA53E679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4" y="2362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1" name="Line 4442">
              <a:extLst>
                <a:ext uri="{FF2B5EF4-FFF2-40B4-BE49-F238E27FC236}">
                  <a16:creationId xmlns:a16="http://schemas.microsoft.com/office/drawing/2014/main" id="{23F9779C-DFAE-E544-9679-F02D5DFC1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4" y="2368"/>
              <a:ext cx="1" cy="1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2" name="Line 4443">
              <a:extLst>
                <a:ext uri="{FF2B5EF4-FFF2-40B4-BE49-F238E27FC236}">
                  <a16:creationId xmlns:a16="http://schemas.microsoft.com/office/drawing/2014/main" id="{1F8474CF-BC91-AF42-8984-72EA46CAC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4" y="2379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3" name="Freeform 4444">
              <a:extLst>
                <a:ext uri="{FF2B5EF4-FFF2-40B4-BE49-F238E27FC236}">
                  <a16:creationId xmlns:a16="http://schemas.microsoft.com/office/drawing/2014/main" id="{6A3A8930-A8F1-1846-86D5-3AB845AE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38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4" name="Freeform 4445">
              <a:extLst>
                <a:ext uri="{FF2B5EF4-FFF2-40B4-BE49-F238E27FC236}">
                  <a16:creationId xmlns:a16="http://schemas.microsoft.com/office/drawing/2014/main" id="{57F455DC-FC36-054C-8402-07DF44C92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238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5" name="Line 4446">
              <a:extLst>
                <a:ext uri="{FF2B5EF4-FFF2-40B4-BE49-F238E27FC236}">
                  <a16:creationId xmlns:a16="http://schemas.microsoft.com/office/drawing/2014/main" id="{DCB5A3FC-73DC-404B-8D6B-8682F8FEB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1" y="2390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6" name="Freeform 4447">
              <a:extLst>
                <a:ext uri="{FF2B5EF4-FFF2-40B4-BE49-F238E27FC236}">
                  <a16:creationId xmlns:a16="http://schemas.microsoft.com/office/drawing/2014/main" id="{722AB1A2-4C3E-9540-A1BD-E3FFFA3D8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2390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7" name="Line 4448">
              <a:extLst>
                <a:ext uri="{FF2B5EF4-FFF2-40B4-BE49-F238E27FC236}">
                  <a16:creationId xmlns:a16="http://schemas.microsoft.com/office/drawing/2014/main" id="{D7EE3411-9785-1646-AC95-2A8A48922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1" y="2395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8" name="Freeform 4449">
              <a:extLst>
                <a:ext uri="{FF2B5EF4-FFF2-40B4-BE49-F238E27FC236}">
                  <a16:creationId xmlns:a16="http://schemas.microsoft.com/office/drawing/2014/main" id="{ACBD8397-B813-9148-81DF-2758FB8E7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2395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8 w 8"/>
                <a:gd name="T5" fmla="*/ 6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9" name="Line 4450">
              <a:extLst>
                <a:ext uri="{FF2B5EF4-FFF2-40B4-BE49-F238E27FC236}">
                  <a16:creationId xmlns:a16="http://schemas.microsoft.com/office/drawing/2014/main" id="{765C6801-092E-A041-BFF1-B6988466E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240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0" name="Freeform 4451">
              <a:extLst>
                <a:ext uri="{FF2B5EF4-FFF2-40B4-BE49-F238E27FC236}">
                  <a16:creationId xmlns:a16="http://schemas.microsoft.com/office/drawing/2014/main" id="{2A66490E-3461-8340-A0C9-851897434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2401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1" name="Line 4452">
              <a:extLst>
                <a:ext uri="{FF2B5EF4-FFF2-40B4-BE49-F238E27FC236}">
                  <a16:creationId xmlns:a16="http://schemas.microsoft.com/office/drawing/2014/main" id="{D322C64F-189D-DC4E-BBD6-C65BCFAFD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240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2" name="Freeform 4453">
              <a:extLst>
                <a:ext uri="{FF2B5EF4-FFF2-40B4-BE49-F238E27FC236}">
                  <a16:creationId xmlns:a16="http://schemas.microsoft.com/office/drawing/2014/main" id="{26B0EE02-7D04-4A47-B8BB-51FB2CECF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2406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7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3" name="Line 4454">
              <a:extLst>
                <a:ext uri="{FF2B5EF4-FFF2-40B4-BE49-F238E27FC236}">
                  <a16:creationId xmlns:a16="http://schemas.microsoft.com/office/drawing/2014/main" id="{F5C81F06-94FF-5441-A182-C8BBD1714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241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4" name="Line 4455">
              <a:extLst>
                <a:ext uri="{FF2B5EF4-FFF2-40B4-BE49-F238E27FC236}">
                  <a16:creationId xmlns:a16="http://schemas.microsoft.com/office/drawing/2014/main" id="{97CB9997-D3B3-AE4F-8FEE-81C1D515B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241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5" name="Line 4456">
              <a:extLst>
                <a:ext uri="{FF2B5EF4-FFF2-40B4-BE49-F238E27FC236}">
                  <a16:creationId xmlns:a16="http://schemas.microsoft.com/office/drawing/2014/main" id="{571DB71F-90DD-2A44-B4BE-E5943D13E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241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6" name="Line 4457">
              <a:extLst>
                <a:ext uri="{FF2B5EF4-FFF2-40B4-BE49-F238E27FC236}">
                  <a16:creationId xmlns:a16="http://schemas.microsoft.com/office/drawing/2014/main" id="{3A72D3B3-1553-A14B-8375-454916346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241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7" name="Freeform 4458">
              <a:extLst>
                <a:ext uri="{FF2B5EF4-FFF2-40B4-BE49-F238E27FC236}">
                  <a16:creationId xmlns:a16="http://schemas.microsoft.com/office/drawing/2014/main" id="{C97C44F4-AB57-8942-B6D5-5CB3C6B6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" y="2411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8" name="Line 4459">
              <a:extLst>
                <a:ext uri="{FF2B5EF4-FFF2-40B4-BE49-F238E27FC236}">
                  <a16:creationId xmlns:a16="http://schemas.microsoft.com/office/drawing/2014/main" id="{FB874415-05D9-FB42-BB75-4E22A64BE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" y="241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9" name="Line 4460">
              <a:extLst>
                <a:ext uri="{FF2B5EF4-FFF2-40B4-BE49-F238E27FC236}">
                  <a16:creationId xmlns:a16="http://schemas.microsoft.com/office/drawing/2014/main" id="{DC9DD323-F45D-3641-AB82-9A852D31A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" y="241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0" name="Freeform 4461">
              <a:extLst>
                <a:ext uri="{FF2B5EF4-FFF2-40B4-BE49-F238E27FC236}">
                  <a16:creationId xmlns:a16="http://schemas.microsoft.com/office/drawing/2014/main" id="{6B574B46-A830-224C-A793-8DDC1B19E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241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1" name="Freeform 4462">
              <a:extLst>
                <a:ext uri="{FF2B5EF4-FFF2-40B4-BE49-F238E27FC236}">
                  <a16:creationId xmlns:a16="http://schemas.microsoft.com/office/drawing/2014/main" id="{07A69ED2-3169-FD44-8B2F-86F28BD0F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2422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2" name="Freeform 4463">
              <a:extLst>
                <a:ext uri="{FF2B5EF4-FFF2-40B4-BE49-F238E27FC236}">
                  <a16:creationId xmlns:a16="http://schemas.microsoft.com/office/drawing/2014/main" id="{6F3FA2CB-C90F-634D-B929-DA8EAFEF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242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3" name="Line 4464">
              <a:extLst>
                <a:ext uri="{FF2B5EF4-FFF2-40B4-BE49-F238E27FC236}">
                  <a16:creationId xmlns:a16="http://schemas.microsoft.com/office/drawing/2014/main" id="{3CCCDEC4-DB5B-CB42-AEE9-3DD81A46B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1" y="242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4" name="Freeform 4465">
              <a:extLst>
                <a:ext uri="{FF2B5EF4-FFF2-40B4-BE49-F238E27FC236}">
                  <a16:creationId xmlns:a16="http://schemas.microsoft.com/office/drawing/2014/main" id="{2787B9D3-D771-FC4F-9112-0460F1C6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2428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5" name="Line 4466">
              <a:extLst>
                <a:ext uri="{FF2B5EF4-FFF2-40B4-BE49-F238E27FC236}">
                  <a16:creationId xmlns:a16="http://schemas.microsoft.com/office/drawing/2014/main" id="{59AF8A10-BDCA-904A-B3BD-D83C4B330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1" y="243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6" name="Freeform 4467">
              <a:extLst>
                <a:ext uri="{FF2B5EF4-FFF2-40B4-BE49-F238E27FC236}">
                  <a16:creationId xmlns:a16="http://schemas.microsoft.com/office/drawing/2014/main" id="{30BD20C6-506B-B849-92C9-967591EC1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2433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7" name="Line 4468">
              <a:extLst>
                <a:ext uri="{FF2B5EF4-FFF2-40B4-BE49-F238E27FC236}">
                  <a16:creationId xmlns:a16="http://schemas.microsoft.com/office/drawing/2014/main" id="{753E8E3A-ABC7-CD45-9184-08CE23BD3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" y="2439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8" name="Line 4469">
              <a:extLst>
                <a:ext uri="{FF2B5EF4-FFF2-40B4-BE49-F238E27FC236}">
                  <a16:creationId xmlns:a16="http://schemas.microsoft.com/office/drawing/2014/main" id="{100F9BB5-DC05-B94D-9967-E6125E65F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" y="244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9" name="Freeform 4470">
              <a:extLst>
                <a:ext uri="{FF2B5EF4-FFF2-40B4-BE49-F238E27FC236}">
                  <a16:creationId xmlns:a16="http://schemas.microsoft.com/office/drawing/2014/main" id="{C8E3CF88-CA10-9F4B-B5DE-56200CB33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244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0" name="Freeform 4471">
              <a:extLst>
                <a:ext uri="{FF2B5EF4-FFF2-40B4-BE49-F238E27FC236}">
                  <a16:creationId xmlns:a16="http://schemas.microsoft.com/office/drawing/2014/main" id="{9B2B5AC7-ADE8-D24B-8DF2-BB3AC40FC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2450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1" name="Line 4472">
              <a:extLst>
                <a:ext uri="{FF2B5EF4-FFF2-40B4-BE49-F238E27FC236}">
                  <a16:creationId xmlns:a16="http://schemas.microsoft.com/office/drawing/2014/main" id="{EC3C4992-76D5-014D-8607-B4E6CDB05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5" y="2450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2" name="Line 4473">
              <a:extLst>
                <a:ext uri="{FF2B5EF4-FFF2-40B4-BE49-F238E27FC236}">
                  <a16:creationId xmlns:a16="http://schemas.microsoft.com/office/drawing/2014/main" id="{75E587F6-8C72-CD44-AE24-DFE1B02CD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5" y="2455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3" name="Line 4474">
              <a:extLst>
                <a:ext uri="{FF2B5EF4-FFF2-40B4-BE49-F238E27FC236}">
                  <a16:creationId xmlns:a16="http://schemas.microsoft.com/office/drawing/2014/main" id="{2DDB044F-10A6-B847-B4C3-2476DCCB9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5" y="2461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4" name="Freeform 4475">
              <a:extLst>
                <a:ext uri="{FF2B5EF4-FFF2-40B4-BE49-F238E27FC236}">
                  <a16:creationId xmlns:a16="http://schemas.microsoft.com/office/drawing/2014/main" id="{BF9B56ED-64A7-884A-9548-46EA58E60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2466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5" name="Line 4476">
              <a:extLst>
                <a:ext uri="{FF2B5EF4-FFF2-40B4-BE49-F238E27FC236}">
                  <a16:creationId xmlns:a16="http://schemas.microsoft.com/office/drawing/2014/main" id="{30679E8C-860C-E24A-8DBB-D1EDA73E3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2466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6" name="Line 4477">
              <a:extLst>
                <a:ext uri="{FF2B5EF4-FFF2-40B4-BE49-F238E27FC236}">
                  <a16:creationId xmlns:a16="http://schemas.microsoft.com/office/drawing/2014/main" id="{7F98EDB6-1DFA-4846-A0C0-DA5CEADAE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2472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7" name="Line 4478">
              <a:extLst>
                <a:ext uri="{FF2B5EF4-FFF2-40B4-BE49-F238E27FC236}">
                  <a16:creationId xmlns:a16="http://schemas.microsoft.com/office/drawing/2014/main" id="{A415E984-C5E6-794A-B636-10A71A999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247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8" name="Line 4479">
              <a:extLst>
                <a:ext uri="{FF2B5EF4-FFF2-40B4-BE49-F238E27FC236}">
                  <a16:creationId xmlns:a16="http://schemas.microsoft.com/office/drawing/2014/main" id="{683993E4-30AB-844A-B590-579E97D9E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2477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9" name="Freeform 4480">
              <a:extLst>
                <a:ext uri="{FF2B5EF4-FFF2-40B4-BE49-F238E27FC236}">
                  <a16:creationId xmlns:a16="http://schemas.microsoft.com/office/drawing/2014/main" id="{3DD7DE4A-8BA6-EE44-BC52-905BA2DCB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2483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5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0" y="5"/>
                  </a:lnTo>
                  <a:lnTo>
                    <a:pt x="7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0" name="Line 4481">
              <a:extLst>
                <a:ext uri="{FF2B5EF4-FFF2-40B4-BE49-F238E27FC236}">
                  <a16:creationId xmlns:a16="http://schemas.microsoft.com/office/drawing/2014/main" id="{DA020F80-09D5-B948-90A5-0C1D12468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" y="248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1" name="Line 4482">
              <a:extLst>
                <a:ext uri="{FF2B5EF4-FFF2-40B4-BE49-F238E27FC236}">
                  <a16:creationId xmlns:a16="http://schemas.microsoft.com/office/drawing/2014/main" id="{7F4921F5-603B-2341-B475-28F651926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" y="2488"/>
              <a:ext cx="1" cy="5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2" name="Line 4483">
              <a:extLst>
                <a:ext uri="{FF2B5EF4-FFF2-40B4-BE49-F238E27FC236}">
                  <a16:creationId xmlns:a16="http://schemas.microsoft.com/office/drawing/2014/main" id="{F4F5D9D4-B146-CE4A-A29A-AE94F4E6D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" y="2493"/>
              <a:ext cx="1" cy="6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3" name="Freeform 4484">
              <a:extLst>
                <a:ext uri="{FF2B5EF4-FFF2-40B4-BE49-F238E27FC236}">
                  <a16:creationId xmlns:a16="http://schemas.microsoft.com/office/drawing/2014/main" id="{157107B6-CA13-594E-94F6-A1B6E552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249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4" name="Freeform 4485">
              <a:extLst>
                <a:ext uri="{FF2B5EF4-FFF2-40B4-BE49-F238E27FC236}">
                  <a16:creationId xmlns:a16="http://schemas.microsoft.com/office/drawing/2014/main" id="{34243461-A413-9942-8CF8-CB52A46F3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2499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5" name="Line 4486">
              <a:extLst>
                <a:ext uri="{FF2B5EF4-FFF2-40B4-BE49-F238E27FC236}">
                  <a16:creationId xmlns:a16="http://schemas.microsoft.com/office/drawing/2014/main" id="{A322F2DD-1FFE-454C-A719-55A803036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8" y="250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6" name="Line 4487">
              <a:extLst>
                <a:ext uri="{FF2B5EF4-FFF2-40B4-BE49-F238E27FC236}">
                  <a16:creationId xmlns:a16="http://schemas.microsoft.com/office/drawing/2014/main" id="{1BBEC164-B737-004E-B43B-9A6B4A175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8" y="2504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7" name="Freeform 4488">
              <a:extLst>
                <a:ext uri="{FF2B5EF4-FFF2-40B4-BE49-F238E27FC236}">
                  <a16:creationId xmlns:a16="http://schemas.microsoft.com/office/drawing/2014/main" id="{66167E23-C4CC-8A48-9CAF-C7C2BBF0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250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8" name="Freeform 4489">
              <a:extLst>
                <a:ext uri="{FF2B5EF4-FFF2-40B4-BE49-F238E27FC236}">
                  <a16:creationId xmlns:a16="http://schemas.microsoft.com/office/drawing/2014/main" id="{0041E697-6CBF-094B-8E49-A92E9246A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2510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9" name="Line 4490">
              <a:extLst>
                <a:ext uri="{FF2B5EF4-FFF2-40B4-BE49-F238E27FC236}">
                  <a16:creationId xmlns:a16="http://schemas.microsoft.com/office/drawing/2014/main" id="{1C377E63-6138-464C-B6E9-0460139C8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" y="2510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0" name="Freeform 4491">
              <a:extLst>
                <a:ext uri="{FF2B5EF4-FFF2-40B4-BE49-F238E27FC236}">
                  <a16:creationId xmlns:a16="http://schemas.microsoft.com/office/drawing/2014/main" id="{D800733E-2FEA-4944-BF12-714E6AFA5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2510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1" name="Line 4492">
              <a:extLst>
                <a:ext uri="{FF2B5EF4-FFF2-40B4-BE49-F238E27FC236}">
                  <a16:creationId xmlns:a16="http://schemas.microsoft.com/office/drawing/2014/main" id="{FEFC269F-5F67-1440-B714-9459021C9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" y="2515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2" name="Freeform 4493">
              <a:extLst>
                <a:ext uri="{FF2B5EF4-FFF2-40B4-BE49-F238E27FC236}">
                  <a16:creationId xmlns:a16="http://schemas.microsoft.com/office/drawing/2014/main" id="{0ACC3EEC-3540-C940-91F7-132F41815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2515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3" name="Line 4494">
              <a:extLst>
                <a:ext uri="{FF2B5EF4-FFF2-40B4-BE49-F238E27FC236}">
                  <a16:creationId xmlns:a16="http://schemas.microsoft.com/office/drawing/2014/main" id="{D7724D84-E308-B14B-8CCF-F1297BAA6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252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4" name="Freeform 4495">
              <a:extLst>
                <a:ext uri="{FF2B5EF4-FFF2-40B4-BE49-F238E27FC236}">
                  <a16:creationId xmlns:a16="http://schemas.microsoft.com/office/drawing/2014/main" id="{486CF683-180C-E047-A9CD-AD1435197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" y="2521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5" name="Line 4496">
              <a:extLst>
                <a:ext uri="{FF2B5EF4-FFF2-40B4-BE49-F238E27FC236}">
                  <a16:creationId xmlns:a16="http://schemas.microsoft.com/office/drawing/2014/main" id="{366EBDC3-7F27-9E4B-8C27-65B0D7659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252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6" name="Line 4497">
              <a:extLst>
                <a:ext uri="{FF2B5EF4-FFF2-40B4-BE49-F238E27FC236}">
                  <a16:creationId xmlns:a16="http://schemas.microsoft.com/office/drawing/2014/main" id="{A1851429-15F8-F24F-BDBB-488399332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252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7" name="Freeform 4498">
              <a:extLst>
                <a:ext uri="{FF2B5EF4-FFF2-40B4-BE49-F238E27FC236}">
                  <a16:creationId xmlns:a16="http://schemas.microsoft.com/office/drawing/2014/main" id="{4E554B79-707A-AD42-BCE8-1EE4BF2F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" y="2526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8 w 8"/>
                <a:gd name="T5" fmla="*/ 6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8" name="Line 4499">
              <a:extLst>
                <a:ext uri="{FF2B5EF4-FFF2-40B4-BE49-F238E27FC236}">
                  <a16:creationId xmlns:a16="http://schemas.microsoft.com/office/drawing/2014/main" id="{E2EE687A-113E-944A-B45F-1BE05FD9E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0" y="2532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9" name="Freeform 4500">
              <a:extLst>
                <a:ext uri="{FF2B5EF4-FFF2-40B4-BE49-F238E27FC236}">
                  <a16:creationId xmlns:a16="http://schemas.microsoft.com/office/drawing/2014/main" id="{1FF9AA1D-22AD-AD48-809C-1744FAB5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2532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0" name="Line 4501">
              <a:extLst>
                <a:ext uri="{FF2B5EF4-FFF2-40B4-BE49-F238E27FC236}">
                  <a16:creationId xmlns:a16="http://schemas.microsoft.com/office/drawing/2014/main" id="{A5D60180-B58A-6843-A52D-2AC6DB732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0" y="2537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1" name="Freeform 4502">
              <a:extLst>
                <a:ext uri="{FF2B5EF4-FFF2-40B4-BE49-F238E27FC236}">
                  <a16:creationId xmlns:a16="http://schemas.microsoft.com/office/drawing/2014/main" id="{25BCA5ED-DD0B-934B-8656-E41FCA82D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2537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2" name="Line 4503">
              <a:extLst>
                <a:ext uri="{FF2B5EF4-FFF2-40B4-BE49-F238E27FC236}">
                  <a16:creationId xmlns:a16="http://schemas.microsoft.com/office/drawing/2014/main" id="{67CD12B2-11B8-C145-9A84-CDF777D4D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7" y="2543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3" name="Freeform 4504">
              <a:extLst>
                <a:ext uri="{FF2B5EF4-FFF2-40B4-BE49-F238E27FC236}">
                  <a16:creationId xmlns:a16="http://schemas.microsoft.com/office/drawing/2014/main" id="{6E9D546E-AD5C-CC43-B2B2-D268FF37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254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4" name="Line 4505">
              <a:extLst>
                <a:ext uri="{FF2B5EF4-FFF2-40B4-BE49-F238E27FC236}">
                  <a16:creationId xmlns:a16="http://schemas.microsoft.com/office/drawing/2014/main" id="{8849BD2C-4505-4D43-AA1E-37A84939B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7" y="2548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5" name="Freeform 4506">
              <a:extLst>
                <a:ext uri="{FF2B5EF4-FFF2-40B4-BE49-F238E27FC236}">
                  <a16:creationId xmlns:a16="http://schemas.microsoft.com/office/drawing/2014/main" id="{75B777C9-68DA-2648-BB45-660D5B14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254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6" name="Freeform 4507">
              <a:extLst>
                <a:ext uri="{FF2B5EF4-FFF2-40B4-BE49-F238E27FC236}">
                  <a16:creationId xmlns:a16="http://schemas.microsoft.com/office/drawing/2014/main" id="{860BFF06-760E-4C4B-8FD7-5E6D7074E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255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7" name="Freeform 4508">
              <a:extLst>
                <a:ext uri="{FF2B5EF4-FFF2-40B4-BE49-F238E27FC236}">
                  <a16:creationId xmlns:a16="http://schemas.microsoft.com/office/drawing/2014/main" id="{EDE3BEEC-F269-8845-86AD-56BDFB8D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2554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8" name="Line 4509">
              <a:extLst>
                <a:ext uri="{FF2B5EF4-FFF2-40B4-BE49-F238E27FC236}">
                  <a16:creationId xmlns:a16="http://schemas.microsoft.com/office/drawing/2014/main" id="{8CC4ADE3-8EBC-FD40-AF4F-D8CC32EBC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4" y="2559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9" name="Freeform 4510">
              <a:extLst>
                <a:ext uri="{FF2B5EF4-FFF2-40B4-BE49-F238E27FC236}">
                  <a16:creationId xmlns:a16="http://schemas.microsoft.com/office/drawing/2014/main" id="{F1C6886F-FD8E-6045-BE57-17CE8BA9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255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0" name="Freeform 4511">
              <a:extLst>
                <a:ext uri="{FF2B5EF4-FFF2-40B4-BE49-F238E27FC236}">
                  <a16:creationId xmlns:a16="http://schemas.microsoft.com/office/drawing/2014/main" id="{B0966D84-8565-8A43-95B8-2725C0F20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256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1" name="Line 4512">
              <a:extLst>
                <a:ext uri="{FF2B5EF4-FFF2-40B4-BE49-F238E27FC236}">
                  <a16:creationId xmlns:a16="http://schemas.microsoft.com/office/drawing/2014/main" id="{8D51C8FA-BA49-8E42-B2DF-750C4CA14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2565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2" name="Line 4513">
              <a:extLst>
                <a:ext uri="{FF2B5EF4-FFF2-40B4-BE49-F238E27FC236}">
                  <a16:creationId xmlns:a16="http://schemas.microsoft.com/office/drawing/2014/main" id="{CEC2BD7D-6AF7-D149-9CAC-EF85FDCCB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2565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3" name="Freeform 4514">
              <a:extLst>
                <a:ext uri="{FF2B5EF4-FFF2-40B4-BE49-F238E27FC236}">
                  <a16:creationId xmlns:a16="http://schemas.microsoft.com/office/drawing/2014/main" id="{CE0ECF0F-9DA5-234C-8730-5B0FE5471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" y="25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4" name="Line 4515">
              <a:extLst>
                <a:ext uri="{FF2B5EF4-FFF2-40B4-BE49-F238E27FC236}">
                  <a16:creationId xmlns:a16="http://schemas.microsoft.com/office/drawing/2014/main" id="{146A145B-F06E-5648-8193-E34D6A922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2570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5" name="Freeform 4516">
              <a:extLst>
                <a:ext uri="{FF2B5EF4-FFF2-40B4-BE49-F238E27FC236}">
                  <a16:creationId xmlns:a16="http://schemas.microsoft.com/office/drawing/2014/main" id="{AEA9B935-7756-9F42-8E35-FAA40736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" y="2570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6" name="Line 4517">
              <a:extLst>
                <a:ext uri="{FF2B5EF4-FFF2-40B4-BE49-F238E27FC236}">
                  <a16:creationId xmlns:a16="http://schemas.microsoft.com/office/drawing/2014/main" id="{9E8A2BEA-8942-8049-B6BA-20BC7ABC8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9" y="257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7" name="Line 4518">
              <a:extLst>
                <a:ext uri="{FF2B5EF4-FFF2-40B4-BE49-F238E27FC236}">
                  <a16:creationId xmlns:a16="http://schemas.microsoft.com/office/drawing/2014/main" id="{AE46B518-2FBD-D047-AA6C-83A5A70CA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9" y="257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8" name="Line 4519">
              <a:extLst>
                <a:ext uri="{FF2B5EF4-FFF2-40B4-BE49-F238E27FC236}">
                  <a16:creationId xmlns:a16="http://schemas.microsoft.com/office/drawing/2014/main" id="{A18B181A-E9E9-A14D-806F-D759F9D5A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9" y="257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9" name="Freeform 4520">
              <a:extLst>
                <a:ext uri="{FF2B5EF4-FFF2-40B4-BE49-F238E27FC236}">
                  <a16:creationId xmlns:a16="http://schemas.microsoft.com/office/drawing/2014/main" id="{FB55B08B-74B7-8049-AC44-B493FF41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2576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7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0" name="Line 4521">
              <a:extLst>
                <a:ext uri="{FF2B5EF4-FFF2-40B4-BE49-F238E27FC236}">
                  <a16:creationId xmlns:a16="http://schemas.microsoft.com/office/drawing/2014/main" id="{AFC8DA22-A7F8-1F4F-8F5D-34DE87D9F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6" y="258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1" name="Line 4522">
              <a:extLst>
                <a:ext uri="{FF2B5EF4-FFF2-40B4-BE49-F238E27FC236}">
                  <a16:creationId xmlns:a16="http://schemas.microsoft.com/office/drawing/2014/main" id="{27883A53-1C15-D04A-9ED2-0A2D6D1B3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6" y="2581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2" name="Freeform 4523">
              <a:extLst>
                <a:ext uri="{FF2B5EF4-FFF2-40B4-BE49-F238E27FC236}">
                  <a16:creationId xmlns:a16="http://schemas.microsoft.com/office/drawing/2014/main" id="{1EDB9D76-4C73-8F45-977A-A4585785F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581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3" name="Line 4524">
              <a:extLst>
                <a:ext uri="{FF2B5EF4-FFF2-40B4-BE49-F238E27FC236}">
                  <a16:creationId xmlns:a16="http://schemas.microsoft.com/office/drawing/2014/main" id="{6CE17D79-C398-EE44-97DE-0558A9F14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6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4" name="Freeform 4525">
              <a:extLst>
                <a:ext uri="{FF2B5EF4-FFF2-40B4-BE49-F238E27FC236}">
                  <a16:creationId xmlns:a16="http://schemas.microsoft.com/office/drawing/2014/main" id="{CDC1D8E2-BE4C-A54D-BB80-EFBEE7D4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586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5" name="Line 4526">
              <a:extLst>
                <a:ext uri="{FF2B5EF4-FFF2-40B4-BE49-F238E27FC236}">
                  <a16:creationId xmlns:a16="http://schemas.microsoft.com/office/drawing/2014/main" id="{9C522D53-C326-764D-A976-C242D2EBA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6" name="Line 4527">
              <a:extLst>
                <a:ext uri="{FF2B5EF4-FFF2-40B4-BE49-F238E27FC236}">
                  <a16:creationId xmlns:a16="http://schemas.microsoft.com/office/drawing/2014/main" id="{29764A57-1F50-E945-AADA-6853423F0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" y="2586"/>
              <a:ext cx="1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7" name="Rectangle 4528">
              <a:extLst>
                <a:ext uri="{FF2B5EF4-FFF2-40B4-BE49-F238E27FC236}">
                  <a16:creationId xmlns:a16="http://schemas.microsoft.com/office/drawing/2014/main" id="{E16578AC-98EE-704B-8155-AD3872DB3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2718"/>
              <a:ext cx="3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0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178" name="Rectangle 4529">
              <a:extLst>
                <a:ext uri="{FF2B5EF4-FFF2-40B4-BE49-F238E27FC236}">
                  <a16:creationId xmlns:a16="http://schemas.microsoft.com/office/drawing/2014/main" id="{4D2586AE-F52E-E249-9456-89A5C12E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2411"/>
              <a:ext cx="4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5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179" name="Rectangle 4530">
              <a:extLst>
                <a:ext uri="{FF2B5EF4-FFF2-40B4-BE49-F238E27FC236}">
                  <a16:creationId xmlns:a16="http://schemas.microsoft.com/office/drawing/2014/main" id="{9FCAC367-D0D5-D249-A2CC-7D12F3158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2105"/>
              <a:ext cx="7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10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180" name="Rectangle 4531">
              <a:extLst>
                <a:ext uri="{FF2B5EF4-FFF2-40B4-BE49-F238E27FC236}">
                  <a16:creationId xmlns:a16="http://schemas.microsoft.com/office/drawing/2014/main" id="{1C53A673-5034-044C-9D74-DBBB962B4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1799"/>
              <a:ext cx="75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15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181" name="Rectangle 4532">
              <a:extLst>
                <a:ext uri="{FF2B5EF4-FFF2-40B4-BE49-F238E27FC236}">
                  <a16:creationId xmlns:a16="http://schemas.microsoft.com/office/drawing/2014/main" id="{5CAA5BC9-2BEF-8344-B48B-EC328A8E9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1493"/>
              <a:ext cx="7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>
                  <a:solidFill>
                    <a:srgbClr val="000000"/>
                  </a:solidFill>
                </a:rPr>
                <a:t>20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182" name="Rectangle 4533">
              <a:extLst>
                <a:ext uri="{FF2B5EF4-FFF2-40B4-BE49-F238E27FC236}">
                  <a16:creationId xmlns:a16="http://schemas.microsoft.com/office/drawing/2014/main" id="{0F92F301-EC02-7248-917B-149D3E2A52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53" y="1851"/>
              <a:ext cx="271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 b="1">
                  <a:solidFill>
                    <a:srgbClr val="000000"/>
                  </a:solidFill>
                </a:rPr>
                <a:t>Paw (cmH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183" name="Rectangle 4534">
              <a:extLst>
                <a:ext uri="{FF2B5EF4-FFF2-40B4-BE49-F238E27FC236}">
                  <a16:creationId xmlns:a16="http://schemas.microsoft.com/office/drawing/2014/main" id="{5AE9D379-01C2-5B40-BDF7-FD3FB18883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04" y="1956"/>
              <a:ext cx="2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600" b="1">
                  <a:solidFill>
                    <a:srgbClr val="000000"/>
                  </a:solidFill>
                </a:rPr>
                <a:t>2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184" name="Rectangle 4535">
              <a:extLst>
                <a:ext uri="{FF2B5EF4-FFF2-40B4-BE49-F238E27FC236}">
                  <a16:creationId xmlns:a16="http://schemas.microsoft.com/office/drawing/2014/main" id="{0EC40549-257E-A745-B7F8-525D42CD2F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57" y="1801"/>
              <a:ext cx="6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22268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800" b="1">
                  <a:solidFill>
                    <a:srgbClr val="000000"/>
                  </a:solidFill>
                </a:rPr>
                <a:t>O)</a:t>
              </a:r>
              <a:endParaRPr lang="es-ES" altLang="es-ES" sz="32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32773" name="Imagen 3016">
            <a:extLst>
              <a:ext uri="{FF2B5EF4-FFF2-40B4-BE49-F238E27FC236}">
                <a16:creationId xmlns:a16="http://schemas.microsoft.com/office/drawing/2014/main" id="{F2AEA53C-3F12-704D-9D97-A03D6E213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36765" r="60628" b="29636"/>
          <a:stretch>
            <a:fillRect/>
          </a:stretch>
        </p:blipFill>
        <p:spPr bwMode="auto">
          <a:xfrm>
            <a:off x="746125" y="1022350"/>
            <a:ext cx="5040313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n 2">
            <a:extLst>
              <a:ext uri="{FF2B5EF4-FFF2-40B4-BE49-F238E27FC236}">
                <a16:creationId xmlns:a16="http://schemas.microsoft.com/office/drawing/2014/main" id="{9944C5CE-29EB-A944-B28A-82F862610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41705" r="57561" b="22118"/>
          <a:stretch>
            <a:fillRect/>
          </a:stretch>
        </p:blipFill>
        <p:spPr bwMode="auto">
          <a:xfrm>
            <a:off x="2073275" y="1781175"/>
            <a:ext cx="44100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n 3">
            <a:extLst>
              <a:ext uri="{FF2B5EF4-FFF2-40B4-BE49-F238E27FC236}">
                <a16:creationId xmlns:a16="http://schemas.microsoft.com/office/drawing/2014/main" id="{2A1C37DB-304E-5946-9F90-BCC8F8FF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2" t="42458" r="9727" b="20509"/>
          <a:stretch>
            <a:fillRect/>
          </a:stretch>
        </p:blipFill>
        <p:spPr bwMode="auto">
          <a:xfrm>
            <a:off x="7135813" y="1976438"/>
            <a:ext cx="32559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F5DC33B-3CB2-E149-9727-73589FF965A7}"/>
              </a:ext>
            </a:extLst>
          </p:cNvPr>
          <p:cNvSpPr txBox="1">
            <a:spLocks noChangeArrowheads="1"/>
          </p:cNvSpPr>
          <p:nvPr/>
        </p:nvSpPr>
        <p:spPr>
          <a:xfrm>
            <a:off x="1409700" y="357188"/>
            <a:ext cx="9117013" cy="863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_tradnl" sz="4000" b="1">
                <a:solidFill>
                  <a:srgbClr val="4A452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Overshooting</a:t>
            </a:r>
            <a:endParaRPr lang="es-ES" sz="4000" b="1">
              <a:solidFill>
                <a:srgbClr val="4A452A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</p:txBody>
      </p:sp>
      <p:pic>
        <p:nvPicPr>
          <p:cNvPr id="35845" name="Picture 2">
            <a:extLst>
              <a:ext uri="{FF2B5EF4-FFF2-40B4-BE49-F238E27FC236}">
                <a16:creationId xmlns:a16="http://schemas.microsoft.com/office/drawing/2014/main" id="{386057A6-8473-1D45-8810-ED8EDCDE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422775"/>
            <a:ext cx="40989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3">
            <a:extLst>
              <a:ext uri="{FF2B5EF4-FFF2-40B4-BE49-F238E27FC236}">
                <a16:creationId xmlns:a16="http://schemas.microsoft.com/office/drawing/2014/main" id="{7C0FCCA2-4C73-8642-A50A-E2C9B5DB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36333" r="13858" b="28629"/>
          <a:stretch>
            <a:fillRect/>
          </a:stretch>
        </p:blipFill>
        <p:spPr bwMode="auto">
          <a:xfrm>
            <a:off x="7700963" y="1003300"/>
            <a:ext cx="34353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n 4">
            <a:extLst>
              <a:ext uri="{FF2B5EF4-FFF2-40B4-BE49-F238E27FC236}">
                <a16:creationId xmlns:a16="http://schemas.microsoft.com/office/drawing/2014/main" id="{A20129C6-6EF5-1C4A-BA5B-C560C7CD8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38509" r="62175" b="26736"/>
          <a:stretch>
            <a:fillRect/>
          </a:stretch>
        </p:blipFill>
        <p:spPr bwMode="auto">
          <a:xfrm>
            <a:off x="1055688" y="1417638"/>
            <a:ext cx="52197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C36AB7A-E0AF-C84A-8A30-72818B0E55D5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57188"/>
            <a:ext cx="9117013" cy="863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x-none" sz="4000" b="1">
                <a:solidFill>
                  <a:srgbClr val="4A4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Ciclado Tardío</a:t>
            </a:r>
            <a:endParaRPr lang="es-ES" altLang="x-none" sz="4000" b="1">
              <a:solidFill>
                <a:srgbClr val="4A4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36869" name="Picture 2">
            <a:extLst>
              <a:ext uri="{FF2B5EF4-FFF2-40B4-BE49-F238E27FC236}">
                <a16:creationId xmlns:a16="http://schemas.microsoft.com/office/drawing/2014/main" id="{88492AFC-B144-FD44-887D-F4F847E2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778250"/>
            <a:ext cx="3959225" cy="290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3">
            <a:extLst>
              <a:ext uri="{FF2B5EF4-FFF2-40B4-BE49-F238E27FC236}">
                <a16:creationId xmlns:a16="http://schemas.microsoft.com/office/drawing/2014/main" id="{B4A28645-5362-DB41-B331-2C1AF4CB1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27492" r="54990" b="33481"/>
          <a:stretch>
            <a:fillRect/>
          </a:stretch>
        </p:blipFill>
        <p:spPr bwMode="auto">
          <a:xfrm>
            <a:off x="911225" y="865188"/>
            <a:ext cx="419735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4">
            <a:extLst>
              <a:ext uri="{FF2B5EF4-FFF2-40B4-BE49-F238E27FC236}">
                <a16:creationId xmlns:a16="http://schemas.microsoft.com/office/drawing/2014/main" id="{B30A724E-DEFB-FC49-B9F0-4083A7F3E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2" t="28244" r="6801" b="32159"/>
          <a:stretch>
            <a:fillRect/>
          </a:stretch>
        </p:blipFill>
        <p:spPr bwMode="auto">
          <a:xfrm>
            <a:off x="7918450" y="893763"/>
            <a:ext cx="3760788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D2C577B-DC96-EF47-940B-56C22F2B680B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244475"/>
            <a:ext cx="9117013" cy="863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_tradnl" sz="4000" b="1" dirty="0">
                <a:solidFill>
                  <a:srgbClr val="4A452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Ciclado Prematuro</a:t>
            </a:r>
            <a:endParaRPr lang="es-ES" sz="4000" b="1" dirty="0">
              <a:solidFill>
                <a:srgbClr val="4A452A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</p:txBody>
      </p:sp>
      <p:pic>
        <p:nvPicPr>
          <p:cNvPr id="37893" name="Imagen 3">
            <a:extLst>
              <a:ext uri="{FF2B5EF4-FFF2-40B4-BE49-F238E27FC236}">
                <a16:creationId xmlns:a16="http://schemas.microsoft.com/office/drawing/2014/main" id="{3D43E639-3229-CC47-BD3C-AD2A8ECD9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394200"/>
            <a:ext cx="7412038" cy="2462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>
            <a:extLst>
              <a:ext uri="{FF2B5EF4-FFF2-40B4-BE49-F238E27FC236}">
                <a16:creationId xmlns:a16="http://schemas.microsoft.com/office/drawing/2014/main" id="{CE9DDABB-88DB-8B46-ADDA-89461C45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7666" r="25238" b="19562"/>
          <a:stretch>
            <a:fillRect/>
          </a:stretch>
        </p:blipFill>
        <p:spPr bwMode="auto">
          <a:xfrm>
            <a:off x="31750" y="887413"/>
            <a:ext cx="11544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E2B8B79-356F-A04A-94F9-16B98DC88A05}"/>
              </a:ext>
            </a:extLst>
          </p:cNvPr>
          <p:cNvSpPr/>
          <p:nvPr/>
        </p:nvSpPr>
        <p:spPr>
          <a:xfrm>
            <a:off x="2844800" y="134071"/>
            <a:ext cx="3251200" cy="1205779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La FUGA : la madre de la asincronías</a:t>
            </a:r>
          </a:p>
        </p:txBody>
      </p:sp>
      <p:sp>
        <p:nvSpPr>
          <p:cNvPr id="6" name="Flecha: curvada hacia abajo 5">
            <a:extLst>
              <a:ext uri="{FF2B5EF4-FFF2-40B4-BE49-F238E27FC236}">
                <a16:creationId xmlns:a16="http://schemas.microsoft.com/office/drawing/2014/main" id="{C0D1860E-4528-BB48-A171-61BF60AAF82F}"/>
              </a:ext>
            </a:extLst>
          </p:cNvPr>
          <p:cNvSpPr/>
          <p:nvPr/>
        </p:nvSpPr>
        <p:spPr>
          <a:xfrm rot="1166967">
            <a:off x="5819775" y="530225"/>
            <a:ext cx="3011488" cy="984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87D3A2F-5377-5B4D-AC44-300B26C692BF}"/>
              </a:ext>
            </a:extLst>
          </p:cNvPr>
          <p:cNvSpPr/>
          <p:nvPr/>
        </p:nvSpPr>
        <p:spPr>
          <a:xfrm>
            <a:off x="8432944" y="704848"/>
            <a:ext cx="3253949" cy="63500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Arial Black" panose="020B0A04020102020204" pitchFamily="34" charset="0"/>
              </a:rPr>
              <a:t>Compensación alargando tiempo/flujo </a:t>
            </a:r>
            <a:r>
              <a:rPr lang="es-E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inspiratrorio</a:t>
            </a:r>
            <a:r>
              <a:rPr lang="es-ES" sz="1400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B2D1D0A-A4E7-C049-9545-A7CDFF08F092}"/>
              </a:ext>
            </a:extLst>
          </p:cNvPr>
          <p:cNvSpPr/>
          <p:nvPr/>
        </p:nvSpPr>
        <p:spPr>
          <a:xfrm>
            <a:off x="571500" y="2286000"/>
            <a:ext cx="774700" cy="368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</a:rPr>
              <a:t>SIN</a:t>
            </a:r>
            <a:r>
              <a:rPr lang="es-ES" dirty="0"/>
              <a:t>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62D5A01-2A7A-1247-8FD8-D3642BB2E448}"/>
              </a:ext>
            </a:extLst>
          </p:cNvPr>
          <p:cNvSpPr/>
          <p:nvPr/>
        </p:nvSpPr>
        <p:spPr>
          <a:xfrm>
            <a:off x="5181600" y="2270125"/>
            <a:ext cx="892175" cy="368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</a:rPr>
              <a:t>CON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n 2">
            <a:extLst>
              <a:ext uri="{FF2B5EF4-FFF2-40B4-BE49-F238E27FC236}">
                <a16:creationId xmlns:a16="http://schemas.microsoft.com/office/drawing/2014/main" id="{781538F6-C4CA-A346-A881-1D71DE89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41313"/>
            <a:ext cx="102933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3FDFAC3-97C9-694F-9254-096A2650A332}"/>
              </a:ext>
            </a:extLst>
          </p:cNvPr>
          <p:cNvSpPr/>
          <p:nvPr/>
        </p:nvSpPr>
        <p:spPr>
          <a:xfrm>
            <a:off x="1976438" y="4724400"/>
            <a:ext cx="3687762" cy="1809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Fuga importante</a:t>
            </a: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Alarga el tiempo inspiratorio , aumenta de forma irracional el volumen corriente espiratorio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9482A16-042F-7449-9CDA-765C2FEB7690}"/>
              </a:ext>
            </a:extLst>
          </p:cNvPr>
          <p:cNvSpPr/>
          <p:nvPr/>
        </p:nvSpPr>
        <p:spPr>
          <a:xfrm>
            <a:off x="7216775" y="4724400"/>
            <a:ext cx="3687763" cy="1809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Auto-PEEP</a:t>
            </a: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No llega a cero el flujo espiratorio.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07C54-1BDC-5543-93F5-EA2AC43C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pPr>
              <a:defRPr/>
            </a:pPr>
            <a:r>
              <a:rPr lang="es-ES" dirty="0"/>
              <a:t>Monitoreo de la complicaciones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EC3EE-6E9F-0340-89DC-BF516784D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52513"/>
            <a:ext cx="11522075" cy="5530850"/>
          </a:xfrm>
        </p:spPr>
        <p:txBody>
          <a:bodyPr/>
          <a:lstStyle/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Dolor en las zonas de presión</a:t>
            </a:r>
            <a:r>
              <a:rPr lang="es-ES" sz="2400" dirty="0">
                <a:solidFill>
                  <a:schemeClr val="tx2"/>
                </a:solidFill>
              </a:rPr>
              <a:t> ; nunca lo olvides</a:t>
            </a: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Mal control de secreciones</a:t>
            </a:r>
            <a:r>
              <a:rPr lang="es-ES" sz="2400" dirty="0">
                <a:solidFill>
                  <a:schemeClr val="tx2"/>
                </a:solidFill>
              </a:rPr>
              <a:t> ; usa humidificación activa</a:t>
            </a: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Sequedad de mucosas </a:t>
            </a:r>
            <a:r>
              <a:rPr lang="es-ES" sz="2400" dirty="0">
                <a:solidFill>
                  <a:schemeClr val="tx2"/>
                </a:solidFill>
              </a:rPr>
              <a:t>; oral , nasal , corneal </a:t>
            </a: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Lesiones cutáneas </a:t>
            </a:r>
            <a:r>
              <a:rPr lang="es-ES" sz="2400" dirty="0">
                <a:solidFill>
                  <a:schemeClr val="tx2"/>
                </a:solidFill>
              </a:rPr>
              <a:t>; protege de forma programada la piel de contacto con ácidos grasos hiperoxigenados, rota la interfase.</a:t>
            </a: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Malnutrición-hidratación</a:t>
            </a:r>
            <a:r>
              <a:rPr lang="es-ES" sz="2400" dirty="0">
                <a:solidFill>
                  <a:schemeClr val="tx2"/>
                </a:solidFill>
              </a:rPr>
              <a:t> ; por definición un paciente ventilado de forma no invasiva durante tiempo prolongado es un paciente desnutrido</a:t>
            </a: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Nunca olvides la mala calidad del sueño </a:t>
            </a:r>
            <a:r>
              <a:rPr lang="es-ES" sz="2400" dirty="0">
                <a:solidFill>
                  <a:schemeClr val="tx2"/>
                </a:solidFill>
              </a:rPr>
              <a:t>de los pacientes tratados con terapias no invasivas.</a:t>
            </a: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Hiperinsuflación gástrica </a:t>
            </a:r>
            <a:r>
              <a:rPr lang="es-ES" sz="2400" dirty="0">
                <a:solidFill>
                  <a:schemeClr val="tx2"/>
                </a:solidFill>
              </a:rPr>
              <a:t>por PS excesiva ; dispepsia con plenitud, nauseas</a:t>
            </a:r>
          </a:p>
          <a:p>
            <a:pPr>
              <a:defRPr/>
            </a:pPr>
            <a:r>
              <a:rPr lang="es-ES" sz="2400" u="sng" dirty="0">
                <a:solidFill>
                  <a:schemeClr val="tx2"/>
                </a:solidFill>
              </a:rPr>
              <a:t>Ruido 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EEB00B4-1C3C-8A4C-81E0-E7202567F274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E400A-9453-144B-9548-4AB0E6E1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/>
          <a:lstStyle/>
          <a:p>
            <a:pPr>
              <a:defRPr/>
            </a:pPr>
            <a:r>
              <a:rPr lang="es-ES" dirty="0"/>
              <a:t>Algunas tablas e índices útiles  </a:t>
            </a:r>
          </a:p>
        </p:txBody>
      </p:sp>
      <p:pic>
        <p:nvPicPr>
          <p:cNvPr id="41987" name="Picture 3" descr="v5n3a2c1">
            <a:extLst>
              <a:ext uri="{FF2B5EF4-FFF2-40B4-BE49-F238E27FC236}">
                <a16:creationId xmlns:a16="http://schemas.microsoft.com/office/drawing/2014/main" id="{CB56CC71-8D41-4040-830B-89BBC4340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33575"/>
            <a:ext cx="5154613" cy="4095750"/>
          </a:xfr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3640D71-6B1E-854E-B362-CC07605B6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125538"/>
            <a:ext cx="57959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sz="2400" dirty="0"/>
              <a:t>Nivel de conciencia:</a:t>
            </a:r>
          </a:p>
          <a:p>
            <a:pPr lvl="1">
              <a:spcBef>
                <a:spcPct val="20000"/>
              </a:spcBef>
              <a:defRPr/>
            </a:pPr>
            <a:r>
              <a:rPr lang="es-AR" sz="2000" dirty="0"/>
              <a:t>- Escala de Matthay-Kelly</a:t>
            </a:r>
            <a:endParaRPr lang="es-AR" sz="24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24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AR" sz="24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F053AFDB-84B1-D046-867E-64F586DD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2" t="16975" r="6815" b="28781"/>
          <a:stretch>
            <a:fillRect/>
          </a:stretch>
        </p:blipFill>
        <p:spPr bwMode="auto">
          <a:xfrm>
            <a:off x="6383338" y="2159000"/>
            <a:ext cx="5670550" cy="36433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3">
            <a:extLst>
              <a:ext uri="{FF2B5EF4-FFF2-40B4-BE49-F238E27FC236}">
                <a16:creationId xmlns:a16="http://schemas.microsoft.com/office/drawing/2014/main" id="{0E277A81-AC9A-C24F-80D1-5050C48B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25386" r="14685" b="60262"/>
          <a:stretch>
            <a:fillRect/>
          </a:stretch>
        </p:blipFill>
        <p:spPr bwMode="auto">
          <a:xfrm>
            <a:off x="7391400" y="1125538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1FA30E2-4BE6-0F4A-9298-4A6A2B83B5C2}"/>
              </a:ext>
            </a:extLst>
          </p:cNvPr>
          <p:cNvSpPr/>
          <p:nvPr/>
        </p:nvSpPr>
        <p:spPr>
          <a:xfrm>
            <a:off x="6919913" y="5965825"/>
            <a:ext cx="4662487" cy="795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A menor índice mayor trabajo de la musculatura respiratoria y viceversa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2B4A641F-B91B-4C42-B9C9-A2B36453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04813"/>
            <a:ext cx="4608512" cy="6010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E15CB1-F5A0-7A4D-AC85-EB1032EA23AA}"/>
              </a:ext>
            </a:extLst>
          </p:cNvPr>
          <p:cNvSpPr/>
          <p:nvPr/>
        </p:nvSpPr>
        <p:spPr>
          <a:xfrm>
            <a:off x="1631950" y="5772150"/>
            <a:ext cx="7632700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 dirty="0"/>
              <a:t>El índice de respiración superficial rápida (RSBI) es la relación determinada por la frecuencia </a:t>
            </a:r>
            <a:r>
              <a:rPr lang="es-ES" b="1" i="1" dirty="0"/>
              <a:t>(f)</a:t>
            </a:r>
            <a:r>
              <a:rPr lang="es-ES" b="1" dirty="0"/>
              <a:t> dividido por el volumen </a:t>
            </a:r>
            <a:r>
              <a:rPr lang="es-ES" b="1" dirty="0" err="1"/>
              <a:t>tidal</a:t>
            </a:r>
            <a:r>
              <a:rPr lang="es-ES" b="1" dirty="0"/>
              <a:t> (</a:t>
            </a:r>
            <a:r>
              <a:rPr lang="es-ES" b="1" dirty="0" err="1"/>
              <a:t>Vt</a:t>
            </a:r>
            <a:r>
              <a:rPr lang="es-ES" b="1" dirty="0"/>
              <a:t>). </a:t>
            </a:r>
          </a:p>
          <a:p>
            <a:pPr>
              <a:defRPr/>
            </a:pPr>
            <a:r>
              <a:rPr lang="es-ES" b="1" dirty="0"/>
              <a:t>Un RSBI &lt;105 es indicador de éxito probable en el destete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2E66A6-A066-0747-A9B1-8222ED3B14C1}"/>
              </a:ext>
            </a:extLst>
          </p:cNvPr>
          <p:cNvSpPr/>
          <p:nvPr/>
        </p:nvSpPr>
        <p:spPr>
          <a:xfrm>
            <a:off x="6311900" y="623888"/>
            <a:ext cx="5329238" cy="3305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tx2"/>
                </a:solidFill>
              </a:rPr>
              <a:t>Recuerda que la evolución de la FR per sé es un indicador independiente de éxito o fracaso de la técnica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tx2"/>
                </a:solidFill>
              </a:rPr>
              <a:t>para algunos expertos el más importante junto con el pH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tx2"/>
                </a:solidFill>
              </a:rPr>
              <a:t>Y NO ME CANSARÉ DE REPETIRLO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n 1">
            <a:extLst>
              <a:ext uri="{FF2B5EF4-FFF2-40B4-BE49-F238E27FC236}">
                <a16:creationId xmlns:a16="http://schemas.microsoft.com/office/drawing/2014/main" id="{D8CB9A0B-31F0-7D45-A98B-1DACFB94A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7" t="18484" r="19289" b="5881"/>
          <a:stretch>
            <a:fillRect/>
          </a:stretch>
        </p:blipFill>
        <p:spPr bwMode="auto">
          <a:xfrm>
            <a:off x="288925" y="115888"/>
            <a:ext cx="5327650" cy="6913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Imagen 2">
            <a:extLst>
              <a:ext uri="{FF2B5EF4-FFF2-40B4-BE49-F238E27FC236}">
                <a16:creationId xmlns:a16="http://schemas.microsoft.com/office/drawing/2014/main" id="{25B3A1A8-E4CC-F341-AE28-799069FA3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24788" r="25192" b="21635"/>
          <a:stretch>
            <a:fillRect/>
          </a:stretch>
        </p:blipFill>
        <p:spPr bwMode="auto">
          <a:xfrm>
            <a:off x="5016500" y="1592263"/>
            <a:ext cx="6911975" cy="3673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Imagen 3">
            <a:extLst>
              <a:ext uri="{FF2B5EF4-FFF2-40B4-BE49-F238E27FC236}">
                <a16:creationId xmlns:a16="http://schemas.microsoft.com/office/drawing/2014/main" id="{2F58C046-C08E-104B-B8B2-3DD62D06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11863"/>
            <a:ext cx="31908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Logotipo gtvmni">
            <a:extLst>
              <a:ext uri="{FF2B5EF4-FFF2-40B4-BE49-F238E27FC236}">
                <a16:creationId xmlns:a16="http://schemas.microsoft.com/office/drawing/2014/main" id="{E0E27122-EB35-4D42-894B-1DCDB68B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133600"/>
            <a:ext cx="20002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4">
            <a:extLst>
              <a:ext uri="{FF2B5EF4-FFF2-40B4-BE49-F238E27FC236}">
                <a16:creationId xmlns:a16="http://schemas.microsoft.com/office/drawing/2014/main" id="{3D1BE3F8-1F62-9A42-B361-942223A26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4941888"/>
            <a:ext cx="294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rgbClr val="26426B"/>
                </a:solidFill>
              </a:rPr>
              <a:t>Grupo de Trabajo de VMNI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ES" sz="1800">
                <a:solidFill>
                  <a:srgbClr val="080808"/>
                </a:solidFill>
              </a:rPr>
              <a:t>www.gtvmni.es</a:t>
            </a:r>
            <a:endParaRPr lang="es-ES" altLang="es-ES" sz="120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>
                <a:solidFill>
                  <a:srgbClr val="26426B"/>
                </a:solidFill>
              </a:rPr>
              <a:t>© de los autores,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>
              <a:solidFill>
                <a:srgbClr val="080808"/>
              </a:solidFill>
            </a:endParaRPr>
          </a:p>
        </p:txBody>
      </p:sp>
      <p:sp>
        <p:nvSpPr>
          <p:cNvPr id="45060" name="Título 2">
            <a:extLst>
              <a:ext uri="{FF2B5EF4-FFF2-40B4-BE49-F238E27FC236}">
                <a16:creationId xmlns:a16="http://schemas.microsoft.com/office/drawing/2014/main" id="{99AE45C2-AE29-4744-B91B-FD14F9049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DD5B6-F068-E54F-9755-6D06CE15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60649"/>
            <a:ext cx="4209166" cy="63564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49D3DD-BEB6-E241-8A91-16BDA02E8D22}"/>
              </a:ext>
            </a:extLst>
          </p:cNvPr>
          <p:cNvSpPr/>
          <p:nvPr/>
        </p:nvSpPr>
        <p:spPr>
          <a:xfrm>
            <a:off x="2351088" y="260350"/>
            <a:ext cx="14414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Nivel de conciencia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E4F771-F600-064A-8222-139D34E920E6}"/>
              </a:ext>
            </a:extLst>
          </p:cNvPr>
          <p:cNvSpPr/>
          <p:nvPr/>
        </p:nvSpPr>
        <p:spPr>
          <a:xfrm>
            <a:off x="1416050" y="1052513"/>
            <a:ext cx="20161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Contracción 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ECM 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403D77-977C-7E49-A3AF-E5D035EDC1C2}"/>
              </a:ext>
            </a:extLst>
          </p:cNvPr>
          <p:cNvSpPr/>
          <p:nvPr/>
        </p:nvSpPr>
        <p:spPr>
          <a:xfrm>
            <a:off x="1306513" y="1854200"/>
            <a:ext cx="27019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Tiraje </a:t>
            </a:r>
            <a:r>
              <a:rPr lang="es-ES" dirty="0" err="1">
                <a:solidFill>
                  <a:schemeClr val="tx1"/>
                </a:solidFill>
              </a:rPr>
              <a:t>Supraesternal</a:t>
            </a:r>
            <a:r>
              <a:rPr lang="es-ES" dirty="0">
                <a:solidFill>
                  <a:schemeClr val="tx1"/>
                </a:solidFill>
              </a:rPr>
              <a:t> y 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Supraclavicular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20E990-B371-2941-B1E2-163B18BF9263}"/>
              </a:ext>
            </a:extLst>
          </p:cNvPr>
          <p:cNvSpPr/>
          <p:nvPr/>
        </p:nvSpPr>
        <p:spPr>
          <a:xfrm>
            <a:off x="1306513" y="2682875"/>
            <a:ext cx="25209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Tiraje Intercostal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31B9FA-2349-CF40-A86E-C7066047480D}"/>
              </a:ext>
            </a:extLst>
          </p:cNvPr>
          <p:cNvSpPr/>
          <p:nvPr/>
        </p:nvSpPr>
        <p:spPr>
          <a:xfrm>
            <a:off x="1744663" y="3735388"/>
            <a:ext cx="22320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Paradoja abdominal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F7F2DF-DB44-D34F-AD4A-5667227E3FE1}"/>
              </a:ext>
            </a:extLst>
          </p:cNvPr>
          <p:cNvSpPr/>
          <p:nvPr/>
        </p:nvSpPr>
        <p:spPr>
          <a:xfrm>
            <a:off x="8634413" y="1255713"/>
            <a:ext cx="14398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Cianosis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48867E8-1B84-994B-ABF0-48C295019E7C}"/>
              </a:ext>
            </a:extLst>
          </p:cNvPr>
          <p:cNvSpPr/>
          <p:nvPr/>
        </p:nvSpPr>
        <p:spPr>
          <a:xfrm>
            <a:off x="8593138" y="2144713"/>
            <a:ext cx="143986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Taquipnea 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B9AEB1-750E-744B-A971-C782588064E9}"/>
              </a:ext>
            </a:extLst>
          </p:cNvPr>
          <p:cNvSpPr/>
          <p:nvPr/>
        </p:nvSpPr>
        <p:spPr>
          <a:xfrm>
            <a:off x="8616950" y="3159125"/>
            <a:ext cx="143986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Taquicardia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A0477C4-FDE9-ED49-815A-94A6A67CDEC4}"/>
              </a:ext>
            </a:extLst>
          </p:cNvPr>
          <p:cNvSpPr/>
          <p:nvPr/>
        </p:nvSpPr>
        <p:spPr>
          <a:xfrm>
            <a:off x="8593138" y="341313"/>
            <a:ext cx="232410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Sudoración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Aleteo </a:t>
            </a:r>
            <a:r>
              <a:rPr lang="es-ES" dirty="0" err="1">
                <a:solidFill>
                  <a:schemeClr val="tx1"/>
                </a:solidFill>
              </a:rPr>
              <a:t>nsasal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B6B746-12A9-DB43-99F9-55BF9B871DB7}"/>
              </a:ext>
            </a:extLst>
          </p:cNvPr>
          <p:cNvSpPr/>
          <p:nvPr/>
        </p:nvSpPr>
        <p:spPr>
          <a:xfrm>
            <a:off x="1149531" y="5037757"/>
            <a:ext cx="3453081" cy="1008112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</a:rPr>
              <a:t>Monitorización Clínica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BCACF42-259E-0540-9908-6F3F8A7029A4}"/>
              </a:ext>
            </a:extLst>
          </p:cNvPr>
          <p:cNvSpPr/>
          <p:nvPr/>
        </p:nvSpPr>
        <p:spPr>
          <a:xfrm>
            <a:off x="6960096" y="4981231"/>
            <a:ext cx="4209166" cy="1535259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</a:rPr>
              <a:t>Signos que indican incremento del trabajo respiratorio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ADD9BB-40F2-4A43-B85D-BFBA4BBF56E8}"/>
              </a:ext>
            </a:extLst>
          </p:cNvPr>
          <p:cNvCxnSpPr/>
          <p:nvPr/>
        </p:nvCxnSpPr>
        <p:spPr>
          <a:xfrm>
            <a:off x="3827463" y="549275"/>
            <a:ext cx="1620837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B597A0-C6AA-6740-96AA-CA3BBA8F75A2}"/>
              </a:ext>
            </a:extLst>
          </p:cNvPr>
          <p:cNvCxnSpPr/>
          <p:nvPr/>
        </p:nvCxnSpPr>
        <p:spPr>
          <a:xfrm>
            <a:off x="3425825" y="1373188"/>
            <a:ext cx="1620838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01B94A-8707-CE4A-A61B-0378E028D38B}"/>
              </a:ext>
            </a:extLst>
          </p:cNvPr>
          <p:cNvCxnSpPr/>
          <p:nvPr/>
        </p:nvCxnSpPr>
        <p:spPr>
          <a:xfrm flipV="1">
            <a:off x="3681413" y="1741488"/>
            <a:ext cx="1766887" cy="41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55E107-7ABC-E542-8245-7BCD26D2FE2B}"/>
              </a:ext>
            </a:extLst>
          </p:cNvPr>
          <p:cNvCxnSpPr/>
          <p:nvPr/>
        </p:nvCxnSpPr>
        <p:spPr>
          <a:xfrm>
            <a:off x="3656013" y="3130550"/>
            <a:ext cx="1217612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4AA0D8-D43C-514E-B6EE-8EC9E5760B07}"/>
              </a:ext>
            </a:extLst>
          </p:cNvPr>
          <p:cNvCxnSpPr/>
          <p:nvPr/>
        </p:nvCxnSpPr>
        <p:spPr>
          <a:xfrm flipV="1">
            <a:off x="3844925" y="3860800"/>
            <a:ext cx="1890713" cy="306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2CD552-2531-F64C-888C-68BD786D77C8}"/>
              </a:ext>
            </a:extLst>
          </p:cNvPr>
          <p:cNvCxnSpPr/>
          <p:nvPr/>
        </p:nvCxnSpPr>
        <p:spPr>
          <a:xfrm flipH="1">
            <a:off x="6111875" y="630238"/>
            <a:ext cx="2574925" cy="338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B2D996-7B62-E748-9685-582A44E5F0E4}"/>
              </a:ext>
            </a:extLst>
          </p:cNvPr>
          <p:cNvCxnSpPr/>
          <p:nvPr/>
        </p:nvCxnSpPr>
        <p:spPr>
          <a:xfrm flipH="1">
            <a:off x="7821613" y="1736725"/>
            <a:ext cx="1077912" cy="925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FC2A492-52BD-554D-9D31-6144A0FF53C9}"/>
              </a:ext>
            </a:extLst>
          </p:cNvPr>
          <p:cNvSpPr/>
          <p:nvPr/>
        </p:nvSpPr>
        <p:spPr>
          <a:xfrm>
            <a:off x="8616950" y="4006850"/>
            <a:ext cx="1416050" cy="64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>
                <a:solidFill>
                  <a:schemeClr val="tx1"/>
                </a:solidFill>
              </a:rPr>
              <a:t>Flapping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FCC852-7172-CC4F-B18C-58D5E022F4E3}"/>
              </a:ext>
            </a:extLst>
          </p:cNvPr>
          <p:cNvCxnSpPr/>
          <p:nvPr/>
        </p:nvCxnSpPr>
        <p:spPr>
          <a:xfrm flipH="1" flipV="1">
            <a:off x="6513513" y="3430588"/>
            <a:ext cx="2309812" cy="733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v5n3a2c1">
            <a:extLst>
              <a:ext uri="{FF2B5EF4-FFF2-40B4-BE49-F238E27FC236}">
                <a16:creationId xmlns:a16="http://schemas.microsoft.com/office/drawing/2014/main" id="{E04314C9-31BC-5047-974A-A09DC8AF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628775"/>
            <a:ext cx="585628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A88AEE6-C15B-234F-9C3E-09D89E53AF69}"/>
              </a:ext>
            </a:extLst>
          </p:cNvPr>
          <p:cNvSpPr/>
          <p:nvPr/>
        </p:nvSpPr>
        <p:spPr>
          <a:xfrm>
            <a:off x="191344" y="1886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sz="2400" b="1" i="1" u="sng" dirty="0"/>
              <a:t>Nivel de conciencia: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sz="2000" dirty="0"/>
              <a:t>Escala de Glasgow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sz="2000" i="1" dirty="0">
                <a:highlight>
                  <a:srgbClr val="FFFF00"/>
                </a:highlight>
              </a:rPr>
              <a:t>Escala de </a:t>
            </a:r>
            <a:r>
              <a:rPr lang="es-AR" sz="2000" i="1" dirty="0" err="1">
                <a:highlight>
                  <a:srgbClr val="FFFF00"/>
                </a:highlight>
              </a:rPr>
              <a:t>Matthay</a:t>
            </a:r>
            <a:r>
              <a:rPr lang="es-AR" sz="2000" i="1" dirty="0">
                <a:highlight>
                  <a:srgbClr val="FFFF00"/>
                </a:highlight>
              </a:rPr>
              <a:t>-Kelly</a:t>
            </a:r>
            <a:endParaRPr lang="es-AR" sz="2400" i="1" dirty="0">
              <a:highlight>
                <a:srgbClr val="FFFF00"/>
              </a:highlight>
            </a:endParaRPr>
          </a:p>
        </p:txBody>
      </p:sp>
      <p:sp>
        <p:nvSpPr>
          <p:cNvPr id="4" name="Flecha: curvada hacia abajo 3">
            <a:extLst>
              <a:ext uri="{FF2B5EF4-FFF2-40B4-BE49-F238E27FC236}">
                <a16:creationId xmlns:a16="http://schemas.microsoft.com/office/drawing/2014/main" id="{4F2DC727-5C19-7E41-8ED9-4D52655E666E}"/>
              </a:ext>
            </a:extLst>
          </p:cNvPr>
          <p:cNvSpPr/>
          <p:nvPr/>
        </p:nvSpPr>
        <p:spPr>
          <a:xfrm>
            <a:off x="3544888" y="1125538"/>
            <a:ext cx="2352675" cy="503237"/>
          </a:xfrm>
          <a:prstGeom prst="curved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D19DEA9-4A18-2E40-96B1-3B5EF02C393B}"/>
              </a:ext>
            </a:extLst>
          </p:cNvPr>
          <p:cNvSpPr/>
          <p:nvPr/>
        </p:nvSpPr>
        <p:spPr>
          <a:xfrm>
            <a:off x="8328025" y="1989138"/>
            <a:ext cx="3162300" cy="354171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La escala para control de nivel de conciencia de </a:t>
            </a:r>
            <a:r>
              <a:rPr lang="es-ES" b="1" dirty="0" err="1">
                <a:solidFill>
                  <a:schemeClr val="tx1"/>
                </a:solidFill>
              </a:rPr>
              <a:t>Matthay</a:t>
            </a:r>
            <a:r>
              <a:rPr lang="es-ES" b="1" dirty="0">
                <a:solidFill>
                  <a:schemeClr val="tx1"/>
                </a:solidFill>
              </a:rPr>
              <a:t> Kelly es una herramienta especialmente útil ya que relaciona la evolución de un paciente con encefalopatía </a:t>
            </a:r>
            <a:r>
              <a:rPr lang="es-ES" b="1" dirty="0" err="1">
                <a:solidFill>
                  <a:schemeClr val="tx1"/>
                </a:solidFill>
              </a:rPr>
              <a:t>hipercápnica</a:t>
            </a:r>
            <a:r>
              <a:rPr lang="es-ES" b="1" dirty="0">
                <a:solidFill>
                  <a:schemeClr val="tx1"/>
                </a:solidFill>
              </a:rPr>
              <a:t> ventilado de forma no invasiva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n relacionada">
            <a:extLst>
              <a:ext uri="{FF2B5EF4-FFF2-40B4-BE49-F238E27FC236}">
                <a16:creationId xmlns:a16="http://schemas.microsoft.com/office/drawing/2014/main" id="{75E01B9A-F705-6E4A-B913-6127F649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A84327A-5642-6848-97E6-DEFCEF6BC0D4}"/>
              </a:ext>
            </a:extLst>
          </p:cNvPr>
          <p:cNvSpPr/>
          <p:nvPr/>
        </p:nvSpPr>
        <p:spPr>
          <a:xfrm>
            <a:off x="1631504" y="1556792"/>
            <a:ext cx="9145016" cy="302433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No creo que sea exagerado utilizar una diapositiva únicamente para recalcar el papel de la </a:t>
            </a:r>
            <a:r>
              <a:rPr lang="es-E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Frecuencia Respiratoria </a:t>
            </a:r>
            <a:r>
              <a:rPr lang="es-ES" b="1" dirty="0">
                <a:solidFill>
                  <a:schemeClr val="tx1"/>
                </a:solidFill>
              </a:rPr>
              <a:t>en la monitorización de cualquier paciente con insuficiencia respiratoria y especialmente en los tratados con terapias no invasivas ya que por si sólo ,su evolución, es un factor de riesgo independiente del éxito – fracaso de la técnica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ared, tocado, casco, ropa&#10;&#10;Descripción generada automáticamente">
            <a:extLst>
              <a:ext uri="{FF2B5EF4-FFF2-40B4-BE49-F238E27FC236}">
                <a16:creationId xmlns:a16="http://schemas.microsoft.com/office/drawing/2014/main" id="{F77E7600-87E7-BE4B-93BE-88B3DC619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107" y="618852"/>
            <a:ext cx="5904656" cy="590466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" name="Imagen 3" descr="Imagen que contiene tocado, pared, casco, ropa&#10;&#10;Descripción generada con confianza muy alta">
            <a:extLst>
              <a:ext uri="{FF2B5EF4-FFF2-40B4-BE49-F238E27FC236}">
                <a16:creationId xmlns:a16="http://schemas.microsoft.com/office/drawing/2014/main" id="{128FDE99-5C58-544C-8797-DDCDF2982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5" r="5629" b="2"/>
          <a:stretch/>
        </p:blipFill>
        <p:spPr>
          <a:xfrm flipH="1">
            <a:off x="6287344" y="618852"/>
            <a:ext cx="5904656" cy="6096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6C32F14-4B87-2A4E-9708-AAB9FF257CD2}"/>
              </a:ext>
            </a:extLst>
          </p:cNvPr>
          <p:cNvSpPr/>
          <p:nvPr/>
        </p:nvSpPr>
        <p:spPr>
          <a:xfrm>
            <a:off x="4627603" y="142982"/>
            <a:ext cx="2880320" cy="134180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Zonas de </a:t>
            </a: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Presión -  Contacto de la interfase con el paciente.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8977DDD-1D04-1448-84C2-35C89A873B0F}"/>
              </a:ext>
            </a:extLst>
          </p:cNvPr>
          <p:cNvCxnSpPr>
            <a:cxnSpLocks/>
          </p:cNvCxnSpPr>
          <p:nvPr/>
        </p:nvCxnSpPr>
        <p:spPr>
          <a:xfrm flipH="1">
            <a:off x="2682875" y="1484313"/>
            <a:ext cx="3052763" cy="954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FA74641-2610-264E-97EB-B3393DF3606F}"/>
              </a:ext>
            </a:extLst>
          </p:cNvPr>
          <p:cNvCxnSpPr>
            <a:cxnSpLocks/>
          </p:cNvCxnSpPr>
          <p:nvPr/>
        </p:nvCxnSpPr>
        <p:spPr>
          <a:xfrm flipH="1">
            <a:off x="2551113" y="1484313"/>
            <a:ext cx="3328987" cy="1784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ADBAC38-6DE9-1044-85D3-1EB220C2F4EC}"/>
              </a:ext>
            </a:extLst>
          </p:cNvPr>
          <p:cNvCxnSpPr>
            <a:cxnSpLocks/>
          </p:cNvCxnSpPr>
          <p:nvPr/>
        </p:nvCxnSpPr>
        <p:spPr>
          <a:xfrm flipH="1">
            <a:off x="2898775" y="1484313"/>
            <a:ext cx="2981325" cy="2335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AB1C1F0-EF17-A34D-B3EA-312663E26D97}"/>
              </a:ext>
            </a:extLst>
          </p:cNvPr>
          <p:cNvCxnSpPr>
            <a:cxnSpLocks/>
            <a:stCxn id="0" idx="2"/>
          </p:cNvCxnSpPr>
          <p:nvPr/>
        </p:nvCxnSpPr>
        <p:spPr>
          <a:xfrm flipH="1">
            <a:off x="2709863" y="1484313"/>
            <a:ext cx="3357562" cy="3132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0A97DA0-A2EA-2D40-B5D6-0DFD5C329C01}"/>
              </a:ext>
            </a:extLst>
          </p:cNvPr>
          <p:cNvCxnSpPr>
            <a:cxnSpLocks/>
          </p:cNvCxnSpPr>
          <p:nvPr/>
        </p:nvCxnSpPr>
        <p:spPr>
          <a:xfrm>
            <a:off x="6259513" y="1484313"/>
            <a:ext cx="2284412" cy="538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0989B68-24DF-8547-A552-63290C14865E}"/>
              </a:ext>
            </a:extLst>
          </p:cNvPr>
          <p:cNvCxnSpPr>
            <a:cxnSpLocks/>
          </p:cNvCxnSpPr>
          <p:nvPr/>
        </p:nvCxnSpPr>
        <p:spPr>
          <a:xfrm>
            <a:off x="6221413" y="1484313"/>
            <a:ext cx="2871787" cy="1784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95AA5CE-21DE-7649-BAD4-885346530AB5}"/>
              </a:ext>
            </a:extLst>
          </p:cNvPr>
          <p:cNvCxnSpPr>
            <a:cxnSpLocks/>
            <a:stCxn id="0" idx="2"/>
          </p:cNvCxnSpPr>
          <p:nvPr/>
        </p:nvCxnSpPr>
        <p:spPr>
          <a:xfrm>
            <a:off x="6067425" y="1484313"/>
            <a:ext cx="2076450" cy="2736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9B16E583-23B0-9843-B00B-0B94C61E3873}"/>
              </a:ext>
            </a:extLst>
          </p:cNvPr>
          <p:cNvSpPr/>
          <p:nvPr/>
        </p:nvSpPr>
        <p:spPr>
          <a:xfrm>
            <a:off x="2166938" y="5534025"/>
            <a:ext cx="7475537" cy="112553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ES" b="1" dirty="0">
                <a:solidFill>
                  <a:schemeClr val="tx1"/>
                </a:solidFill>
              </a:rPr>
              <a:t>Recordar la necesidad de usar la protección reglada y </a:t>
            </a:r>
            <a:r>
              <a:rPr lang="es-ES" b="1" dirty="0" err="1">
                <a:solidFill>
                  <a:schemeClr val="tx1"/>
                </a:solidFill>
              </a:rPr>
              <a:t>contínua</a:t>
            </a:r>
            <a:r>
              <a:rPr lang="es-ES" b="1" dirty="0">
                <a:solidFill>
                  <a:schemeClr val="tx1"/>
                </a:solidFill>
              </a:rPr>
              <a:t> ( </a:t>
            </a:r>
            <a:r>
              <a:rPr lang="es-ES" b="1" dirty="0" err="1">
                <a:solidFill>
                  <a:schemeClr val="tx1"/>
                </a:solidFill>
              </a:rPr>
              <a:t>acidos</a:t>
            </a:r>
            <a:r>
              <a:rPr lang="es-ES" b="1" dirty="0">
                <a:solidFill>
                  <a:schemeClr val="tx1"/>
                </a:solidFill>
              </a:rPr>
              <a:t> grasos hiperoxigenados)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ES" b="1" dirty="0">
                <a:solidFill>
                  <a:schemeClr val="tx1"/>
                </a:solidFill>
              </a:rPr>
              <a:t>Recordar el dolor y la fuga.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ES" b="1" dirty="0">
                <a:solidFill>
                  <a:schemeClr val="tx1"/>
                </a:solidFill>
              </a:rPr>
              <a:t>Recordar el concepto de rotación de interfases.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E5B053DA-0C93-5B4A-835C-85D2859847C9}"/>
              </a:ext>
            </a:extLst>
          </p:cNvPr>
          <p:cNvSpPr/>
          <p:nvPr/>
        </p:nvSpPr>
        <p:spPr>
          <a:xfrm>
            <a:off x="9478862" y="198545"/>
            <a:ext cx="2550031" cy="86409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El primer arnés deberá ser nuestra mano y si fuera posible la del paciente 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8111250-C694-B149-82A6-34143D1C81B0}"/>
              </a:ext>
            </a:extLst>
          </p:cNvPr>
          <p:cNvCxnSpPr>
            <a:cxnSpLocks/>
          </p:cNvCxnSpPr>
          <p:nvPr/>
        </p:nvCxnSpPr>
        <p:spPr>
          <a:xfrm flipH="1">
            <a:off x="9967913" y="1062038"/>
            <a:ext cx="601662" cy="131445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2" descr="Imagen que contiene vistiendo, viendo, cara, arco&#10;&#10;Descripción generada automáticamente">
            <a:extLst>
              <a:ext uri="{FF2B5EF4-FFF2-40B4-BE49-F238E27FC236}">
                <a16:creationId xmlns:a16="http://schemas.microsoft.com/office/drawing/2014/main" id="{6496C93D-37BA-B647-93AF-05258804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706438"/>
            <a:ext cx="96805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EEBE7C5-7679-0B40-83CA-432FE2970BC4}"/>
              </a:ext>
            </a:extLst>
          </p:cNvPr>
          <p:cNvSpPr/>
          <p:nvPr/>
        </p:nvSpPr>
        <p:spPr>
          <a:xfrm>
            <a:off x="8832304" y="260648"/>
            <a:ext cx="2880320" cy="134180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Zonas de </a:t>
            </a: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Presión -  Contacto de la interfase tipo </a:t>
            </a:r>
            <a:r>
              <a:rPr lang="es-ES" b="1" dirty="0" err="1">
                <a:solidFill>
                  <a:schemeClr val="tx1"/>
                </a:solidFill>
              </a:rPr>
              <a:t>Helmet</a:t>
            </a:r>
            <a:r>
              <a:rPr lang="es-ES" b="1" dirty="0">
                <a:solidFill>
                  <a:schemeClr val="tx1"/>
                </a:solidFill>
              </a:rPr>
              <a:t> con el paciente. 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8E0D607-22F3-304F-A66C-5B6C49163890}"/>
              </a:ext>
            </a:extLst>
          </p:cNvPr>
          <p:cNvCxnSpPr>
            <a:cxnSpLocks/>
          </p:cNvCxnSpPr>
          <p:nvPr/>
        </p:nvCxnSpPr>
        <p:spPr>
          <a:xfrm flipH="1">
            <a:off x="7391400" y="1601788"/>
            <a:ext cx="2881313" cy="3771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959902A-0C9B-794A-9F6E-962735022CCB}"/>
              </a:ext>
            </a:extLst>
          </p:cNvPr>
          <p:cNvCxnSpPr>
            <a:cxnSpLocks/>
          </p:cNvCxnSpPr>
          <p:nvPr/>
        </p:nvCxnSpPr>
        <p:spPr>
          <a:xfrm flipH="1">
            <a:off x="6888163" y="1601788"/>
            <a:ext cx="3373437" cy="2778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069667F-DB37-BC43-9AAA-5B395F57329E}"/>
              </a:ext>
            </a:extLst>
          </p:cNvPr>
          <p:cNvSpPr/>
          <p:nvPr/>
        </p:nvSpPr>
        <p:spPr>
          <a:xfrm>
            <a:off x="939597" y="930282"/>
            <a:ext cx="2880320" cy="134180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Si usamos como interfase el casco recordar el ruido y la irritación conjuntival.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de fugas perimascarilla en ventilaciÃ³n no invasiva">
            <a:extLst>
              <a:ext uri="{FF2B5EF4-FFF2-40B4-BE49-F238E27FC236}">
                <a16:creationId xmlns:a16="http://schemas.microsoft.com/office/drawing/2014/main" id="{2BA0867E-42F5-9044-B7C4-71DE90EF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1788"/>
            <a:ext cx="7620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1">
            <a:extLst>
              <a:ext uri="{FF2B5EF4-FFF2-40B4-BE49-F238E27FC236}">
                <a16:creationId xmlns:a16="http://schemas.microsoft.com/office/drawing/2014/main" id="{601FAC77-4C0A-D542-B558-7182E2BEB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4367" r="38828" b="21445"/>
          <a:stretch>
            <a:fillRect/>
          </a:stretch>
        </p:blipFill>
        <p:spPr bwMode="auto">
          <a:xfrm>
            <a:off x="8015288" y="2054225"/>
            <a:ext cx="397668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lobo: flecha izquierda 3">
            <a:extLst>
              <a:ext uri="{FF2B5EF4-FFF2-40B4-BE49-F238E27FC236}">
                <a16:creationId xmlns:a16="http://schemas.microsoft.com/office/drawing/2014/main" id="{5CF3EA69-052A-7D42-8D56-D93F89F05EA6}"/>
              </a:ext>
            </a:extLst>
          </p:cNvPr>
          <p:cNvSpPr/>
          <p:nvPr/>
        </p:nvSpPr>
        <p:spPr>
          <a:xfrm rot="3205577">
            <a:off x="5521325" y="2132013"/>
            <a:ext cx="249237" cy="554038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B09FF0D3-95DC-AC4F-A9F4-FA50148EC5DF}"/>
              </a:ext>
            </a:extLst>
          </p:cNvPr>
          <p:cNvSpPr/>
          <p:nvPr/>
        </p:nvSpPr>
        <p:spPr>
          <a:xfrm rot="1080374">
            <a:off x="5162550" y="2676525"/>
            <a:ext cx="287338" cy="360363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Globo: flecha izquierda 6">
            <a:extLst>
              <a:ext uri="{FF2B5EF4-FFF2-40B4-BE49-F238E27FC236}">
                <a16:creationId xmlns:a16="http://schemas.microsoft.com/office/drawing/2014/main" id="{875981D1-6E44-4745-ABBB-AA1040AF85B6}"/>
              </a:ext>
            </a:extLst>
          </p:cNvPr>
          <p:cNvSpPr/>
          <p:nvPr/>
        </p:nvSpPr>
        <p:spPr>
          <a:xfrm rot="20623963">
            <a:off x="5210175" y="3151188"/>
            <a:ext cx="269875" cy="449262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36DA3EDC-7060-6146-8613-0934887F6900}"/>
              </a:ext>
            </a:extLst>
          </p:cNvPr>
          <p:cNvSpPr/>
          <p:nvPr/>
        </p:nvSpPr>
        <p:spPr>
          <a:xfrm rot="16200000">
            <a:off x="5620544" y="3540919"/>
            <a:ext cx="247650" cy="554038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Globo: flecha izquierda 8">
            <a:extLst>
              <a:ext uri="{FF2B5EF4-FFF2-40B4-BE49-F238E27FC236}">
                <a16:creationId xmlns:a16="http://schemas.microsoft.com/office/drawing/2014/main" id="{35531332-CD51-C149-AEC3-11023AAF5554}"/>
              </a:ext>
            </a:extLst>
          </p:cNvPr>
          <p:cNvSpPr/>
          <p:nvPr/>
        </p:nvSpPr>
        <p:spPr>
          <a:xfrm rot="3205577">
            <a:off x="5477669" y="1539082"/>
            <a:ext cx="249237" cy="552450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Flecha: curvada hacia la derecha 11">
            <a:extLst>
              <a:ext uri="{FF2B5EF4-FFF2-40B4-BE49-F238E27FC236}">
                <a16:creationId xmlns:a16="http://schemas.microsoft.com/office/drawing/2014/main" id="{477C7E1D-B5EC-5D43-A7D3-6AF5E5EAD5F4}"/>
              </a:ext>
            </a:extLst>
          </p:cNvPr>
          <p:cNvSpPr/>
          <p:nvPr/>
        </p:nvSpPr>
        <p:spPr>
          <a:xfrm rot="16808336">
            <a:off x="4250532" y="3109119"/>
            <a:ext cx="603250" cy="208438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A97E107-7302-AC4F-8BF3-FC6E87392C79}"/>
              </a:ext>
            </a:extLst>
          </p:cNvPr>
          <p:cNvSpPr/>
          <p:nvPr/>
        </p:nvSpPr>
        <p:spPr>
          <a:xfrm>
            <a:off x="7489226" y="539181"/>
            <a:ext cx="4502450" cy="88621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</a:rPr>
              <a:t>Zonas de Fuga no Intencionada relacionadas con los diferentes tipos de  mascarilla.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1819</Words>
  <Application>Microsoft Macintosh PowerPoint</Application>
  <PresentationFormat>Panorámica</PresentationFormat>
  <Paragraphs>181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Comic Sans MS</vt:lpstr>
      <vt:lpstr>Tahoma</vt:lpstr>
      <vt:lpstr>Verdana</vt:lpstr>
      <vt:lpstr>Wingdings</vt:lpstr>
      <vt:lpstr>Diseño predeterminado</vt:lpstr>
      <vt:lpstr>MONITORIZACIÓN BÁSICA Y ÁCIDA  “El éxito o el fracaso”.</vt:lpstr>
      <vt:lpstr>Qué pretendemos con la monitorización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Oxigenación.</vt:lpstr>
      <vt:lpstr>Presentación de PowerPoint</vt:lpstr>
      <vt:lpstr>Ventilación</vt:lpstr>
      <vt:lpstr>Presentación de PowerPoint</vt:lpstr>
      <vt:lpstr>Monitorización hemodinámica </vt:lpstr>
      <vt:lpstr>El ventilador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Monitoreo de la complicaciones </vt:lpstr>
      <vt:lpstr>Algunas tablas e índices útiles  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jaminaya</dc:creator>
  <cp:lastModifiedBy>Gonzalo Sempere</cp:lastModifiedBy>
  <cp:revision>66</cp:revision>
  <dcterms:created xsi:type="dcterms:W3CDTF">2015-04-17T15:59:50Z</dcterms:created>
  <dcterms:modified xsi:type="dcterms:W3CDTF">2019-10-02T17:15:03Z</dcterms:modified>
</cp:coreProperties>
</file>